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80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20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9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98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8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3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0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218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52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79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0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4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7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85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62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6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6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4EC4D-D4F3-4EB8-87DF-1F53513F5EC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3F4EA36-2617-4738-ABBA-B3027F18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2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226" y="1181819"/>
            <a:ext cx="10015268" cy="22169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YouTube Data Harvesting and Warehousing using SQL and </a:t>
            </a:r>
            <a:r>
              <a:rPr lang="en-US" b="1" dirty="0" err="1" smtClean="0"/>
              <a:t>Streamlit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2588" y="5361317"/>
            <a:ext cx="2472906" cy="987725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                           -</a:t>
            </a:r>
            <a:r>
              <a:rPr lang="en-US" dirty="0" err="1" smtClean="0"/>
              <a:t>Asvanya</a:t>
            </a:r>
            <a:r>
              <a:rPr lang="en-US" dirty="0" smtClean="0"/>
              <a:t> </a:t>
            </a:r>
            <a:r>
              <a:rPr lang="en-US" dirty="0" err="1" smtClean="0"/>
              <a:t>Vetrivel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4608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Table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6" y="1831964"/>
            <a:ext cx="11527385" cy="45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6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Playlist Table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1797099"/>
            <a:ext cx="11196735" cy="454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1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Tabl</a:t>
            </a:r>
            <a:r>
              <a:rPr lang="en-US" dirty="0"/>
              <a:t>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0" y="1676400"/>
            <a:ext cx="11252719" cy="50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0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 Table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7" y="1520913"/>
            <a:ext cx="11627224" cy="53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19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Phase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6" y="1824565"/>
            <a:ext cx="11242474" cy="451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5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 page-</a:t>
            </a:r>
            <a:r>
              <a:rPr lang="en-US" b="1" dirty="0" err="1" smtClean="0"/>
              <a:t>Streamlit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0" y="1835510"/>
            <a:ext cx="11317857" cy="48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8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and Transform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6" y="1811547"/>
            <a:ext cx="11248846" cy="45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channel ID from the YouTube channel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1830421"/>
            <a:ext cx="11266098" cy="42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Extraction phase-Using the channel id, the YouTube data will be stored in Mongo DB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6" y="2168649"/>
            <a:ext cx="11232045" cy="38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4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Extracted Successfully and stored in Mongo DB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2" y="1872462"/>
            <a:ext cx="11231593" cy="433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Migration Phase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4" y="1828799"/>
            <a:ext cx="11250282" cy="43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3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Mongo DB the data migrated to SQL database and Tables created successfully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3" y="1814776"/>
            <a:ext cx="11378241" cy="4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7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Tables-</a:t>
            </a:r>
            <a:r>
              <a:rPr lang="en-US" dirty="0" err="1" smtClean="0"/>
              <a:t>Channels,Playlist,Videos,Comments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5" y="1823674"/>
            <a:ext cx="11309231" cy="47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80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YouTube Data Harvesting and Warehousing using SQL and Streamlit</vt:lpstr>
      <vt:lpstr>Home page-Streamlit</vt:lpstr>
      <vt:lpstr>Extract and Transform</vt:lpstr>
      <vt:lpstr>Enter the channel ID from the YouTube channel</vt:lpstr>
      <vt:lpstr>Data Extraction phase-Using the channel id, the YouTube data will be stored in Mongo DB</vt:lpstr>
      <vt:lpstr>Data Extracted Successfully and stored in Mongo DB</vt:lpstr>
      <vt:lpstr>Data Migration Phase</vt:lpstr>
      <vt:lpstr>From Mongo DB the data migrated to SQL database and Tables created successfully</vt:lpstr>
      <vt:lpstr>Viewing the Tables-Channels,Playlist,Videos,Comments</vt:lpstr>
      <vt:lpstr>Channel Table</vt:lpstr>
      <vt:lpstr>Playlist Table</vt:lpstr>
      <vt:lpstr>Comments Table</vt:lpstr>
      <vt:lpstr>Videos Table</vt:lpstr>
      <vt:lpstr>Data Analysis Phase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page-Streamlit</dc:title>
  <dc:creator>Microsoft account</dc:creator>
  <cp:lastModifiedBy>Microsoft account</cp:lastModifiedBy>
  <cp:revision>4</cp:revision>
  <dcterms:created xsi:type="dcterms:W3CDTF">2024-03-19T18:05:44Z</dcterms:created>
  <dcterms:modified xsi:type="dcterms:W3CDTF">2024-03-19T18:24:56Z</dcterms:modified>
</cp:coreProperties>
</file>