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VARJANIYA A S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122204075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B.COM(CORPORATE SECRETARYSHIP)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SHRI KRISHNASWAMY COLLEGE FOR WOMEN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905607-C3ED-D9BE-C0E7-A7BF11AB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4" y="1604962"/>
            <a:ext cx="81280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2604E-842E-2916-B6DC-C1D3519E8EBA}"/>
              </a:ext>
            </a:extLst>
          </p:cNvPr>
          <p:cNvSpPr txBox="1"/>
          <p:nvPr/>
        </p:nvSpPr>
        <p:spPr>
          <a:xfrm>
            <a:off x="983371" y="1578909"/>
            <a:ext cx="701168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Data analyzing through the excel by collecting the data's and makes it into the excel this helps to know about the particular matter or analysis in an organization</a:t>
            </a:r>
            <a:endParaRPr lang="en-IN" sz="2400" dirty="0"/>
          </a:p>
          <a:p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     In this we made an </a:t>
            </a:r>
            <a:r>
              <a:rPr lang="en-US" sz="2400" dirty="0"/>
              <a:t>analysis about the </a:t>
            </a:r>
            <a:r>
              <a:rPr lang="en-US" sz="2400"/>
              <a:t>employees </a:t>
            </a:r>
            <a:r>
              <a:rPr lang="en-IN" sz="2400"/>
              <a:t>Gender</a:t>
            </a:r>
            <a:r>
              <a:rPr lang="en-US" sz="2400"/>
              <a:t>. </a:t>
            </a:r>
            <a:r>
              <a:rPr lang="en-US" sz="2400" dirty="0"/>
              <a:t>With this an organization Can make</a:t>
            </a:r>
            <a:r>
              <a:rPr lang="en-IN" sz="2400" dirty="0"/>
              <a:t> an </a:t>
            </a:r>
            <a:r>
              <a:rPr lang="en-US" sz="2400" dirty="0"/>
              <a:t>wise decision in employees recruitment and they can get to know about the wants and needs of an employee and  organization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    In this excel we can know about the gender and age and classification of an employees 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5A39C-0D5C-8948-FE46-B7B01D5D35D3}"/>
              </a:ext>
            </a:extLst>
          </p:cNvPr>
          <p:cNvSpPr txBox="1"/>
          <p:nvPr/>
        </p:nvSpPr>
        <p:spPr>
          <a:xfrm>
            <a:off x="884040" y="2019300"/>
            <a:ext cx="690976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1.</a:t>
            </a:r>
            <a:r>
              <a:rPr lang="en-US" sz="2400" dirty="0"/>
              <a:t>Calculate the gender ratio of our employees</a:t>
            </a:r>
            <a:endParaRPr lang="en-IN" sz="2400" dirty="0"/>
          </a:p>
          <a:p>
            <a:r>
              <a:rPr lang="en-US" sz="2400" dirty="0"/>
              <a:t>2. Identify the most common job titles held by male and female employees</a:t>
            </a:r>
            <a:endParaRPr lang="en-IN" sz="2400" dirty="0"/>
          </a:p>
          <a:p>
            <a:r>
              <a:rPr lang="en-US" sz="2400" dirty="0"/>
              <a:t>3. Determine the average salary and bonus for male and female employees</a:t>
            </a:r>
            <a:endParaRPr lang="en-IN" sz="2400" dirty="0"/>
          </a:p>
          <a:p>
            <a:r>
              <a:rPr lang="en-US" sz="2400" dirty="0"/>
              <a:t>4. Analyze the gender distribution across different departments and levels</a:t>
            </a:r>
            <a:endParaRPr lang="en-IN" sz="2400" dirty="0"/>
          </a:p>
          <a:p>
            <a:r>
              <a:rPr lang="en-US" sz="2400" dirty="0"/>
              <a:t>5. Identify any potential gender-based disparities in</a:t>
            </a:r>
            <a:r>
              <a:rPr lang="en-IN" sz="2400" dirty="0"/>
              <a:t>     </a:t>
            </a:r>
            <a:r>
              <a:rPr lang="en-US" sz="2400" dirty="0"/>
              <a:t>performance ratings, promotions, and training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FFCA3B-E4F8-33F0-D578-6EB502A49E59}"/>
              </a:ext>
            </a:extLst>
          </p:cNvPr>
          <p:cNvSpPr txBox="1"/>
          <p:nvPr/>
        </p:nvSpPr>
        <p:spPr>
          <a:xfrm>
            <a:off x="789907" y="2133600"/>
            <a:ext cx="610148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Analyze employee data to calculate gender ratios, identify common job titles, and </a:t>
            </a:r>
            <a:endParaRPr lang="en-IN" sz="2400" dirty="0"/>
          </a:p>
          <a:p>
            <a:r>
              <a:rPr lang="en-US" sz="2400" dirty="0"/>
              <a:t>determine average salary and bonus</a:t>
            </a:r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 Examine gender distribution across departments and levels</a:t>
            </a:r>
            <a:endParaRPr lang="en-IN" sz="2400" dirty="0"/>
          </a:p>
          <a:p>
            <a:endParaRPr lang="en-IN" sz="2400" dirty="0"/>
          </a:p>
          <a:p>
            <a:r>
              <a:rPr lang="en-US" sz="2400" dirty="0"/>
              <a:t>Identify potential gender-based disparities in performance ratings, promotions, and training 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384A5-EB92-70F7-1C5D-B9F04B64F39F}"/>
              </a:ext>
            </a:extLst>
          </p:cNvPr>
          <p:cNvSpPr txBox="1"/>
          <p:nvPr/>
        </p:nvSpPr>
        <p:spPr>
          <a:xfrm>
            <a:off x="687453" y="1771460"/>
            <a:ext cx="610148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*HR Managers*: To identify training needs, evaluate employee performance, and make informed decisions about promotions and development opportunities.</a:t>
            </a:r>
            <a:endParaRPr lang="en-IN" sz="2400" dirty="0"/>
          </a:p>
          <a:p>
            <a:pPr marL="342900" indent="-342900">
              <a:buAutoNum type="arabicPeriod" startAt="2"/>
            </a:pPr>
            <a:r>
              <a:rPr lang="en-US" sz="2400" dirty="0"/>
              <a:t>*Line Managers*: To monitor team performance, provide feedback and coaching, and make data-driven decisions about resource allocation and staffing.</a:t>
            </a:r>
            <a:endParaRPr lang="en-IN" sz="2400" dirty="0"/>
          </a:p>
          <a:p>
            <a:pPr marL="342900" indent="-342900">
              <a:buAutoNum type="arabicPeriod" startAt="2"/>
            </a:pPr>
            <a:r>
              <a:rPr lang="en-US" sz="2400" dirty="0"/>
              <a:t> *Department Heads*: To track departmental performance, identify areas for improvement, and make strategic decisions about resource allocation and budgeting.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090B1-8E2A-2665-B502-8097F2E3166B}"/>
              </a:ext>
            </a:extLst>
          </p:cNvPr>
          <p:cNvSpPr txBox="1"/>
          <p:nvPr/>
        </p:nvSpPr>
        <p:spPr>
          <a:xfrm>
            <a:off x="3045256" y="2019300"/>
            <a:ext cx="61014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Unlock the full potential of your workforce with our Employee </a:t>
            </a:r>
            <a:r>
              <a:rPr lang="en-IN" sz="2400" dirty="0"/>
              <a:t>Gender </a:t>
            </a:r>
            <a:r>
              <a:rPr lang="en-US" sz="2400" dirty="0"/>
              <a:t>Analysis solution using Excel. Make data-driven decisions, improve performance management, and drive business growth with actionable insights and automated reporting."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BF079-8DE6-6361-9113-5D9456426198}"/>
              </a:ext>
            </a:extLst>
          </p:cNvPr>
          <p:cNvSpPr txBox="1"/>
          <p:nvPr/>
        </p:nvSpPr>
        <p:spPr>
          <a:xfrm>
            <a:off x="983373" y="1983915"/>
            <a:ext cx="61014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dataset contains employee</a:t>
            </a:r>
            <a:r>
              <a:rPr lang="en-IN" sz="2400" dirty="0"/>
              <a:t> Gender</a:t>
            </a:r>
            <a:r>
              <a:rPr lang="en-US" sz="2400" dirty="0"/>
              <a:t> data for a fictional company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dataset can be used to analyse employee Gender, identify trends and patterns, and inform decisions about talent development and management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A09E9-9762-3B78-15EB-5AA46D468C56}"/>
              </a:ext>
            </a:extLst>
          </p:cNvPr>
          <p:cNvSpPr txBox="1"/>
          <p:nvPr/>
        </p:nvSpPr>
        <p:spPr>
          <a:xfrm>
            <a:off x="739775" y="1402128"/>
            <a:ext cx="610148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this I have used pivot table to know about   how  many  employees are there in this organization</a:t>
            </a:r>
            <a:r>
              <a:rPr lang="en-IN" sz="2400" dirty="0"/>
              <a:t> </a:t>
            </a:r>
            <a:r>
              <a:rPr lang="en-US" sz="2400" dirty="0"/>
              <a:t>and in which category, gender, age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have used if condition to convert the current ratings column which is in the numerical value Into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 have used conditional formatting  to identify the blank areas ( exit date) and that I have highlighted and I have used filter to clear the blank space and make the analysis more </a:t>
            </a:r>
            <a:r>
              <a:rPr lang="en-IN" sz="2400" dirty="0"/>
              <a:t>easier.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asvarjaniya@gmail.com</cp:lastModifiedBy>
  <cp:revision>22</cp:revision>
  <dcterms:created xsi:type="dcterms:W3CDTF">2024-03-29T15:07:22Z</dcterms:created>
  <dcterms:modified xsi:type="dcterms:W3CDTF">2024-09-06T05:20:23Z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