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4" Type="http://schemas.openxmlformats.org/officeDocument/2006/relationships/hyperlink" Target="https://matplotlib.org/stable/contents.html"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IN" sz="2000" b="1" spc="-75" dirty="0">
                <a:solidFill>
                  <a:srgbClr val="1382AC"/>
                </a:solidFill>
                <a:latin typeface="Arial"/>
                <a:cs typeface="Arial"/>
              </a:rPr>
              <a:t> A</a:t>
            </a:r>
            <a:r>
              <a:rPr lang="en-GB" sz="2000" b="1" spc="-75" dirty="0" err="1">
                <a:solidFill>
                  <a:srgbClr val="1382AC"/>
                </a:solidFill>
                <a:latin typeface="Arial"/>
                <a:cs typeface="Arial"/>
              </a:rPr>
              <a:t>svith.A</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1098</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ARIVUSELVI D P</cp:lastModifiedBy>
  <cp:revision>10</cp:revision>
  <dcterms:created xsi:type="dcterms:W3CDTF">2024-04-04T19:22:38Z</dcterms:created>
  <dcterms:modified xsi:type="dcterms:W3CDTF">2024-04-29T11:37:17Z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