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9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3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3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90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9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3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12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73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92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24E2-80DB-489A-A2DA-02461AB33BEE}" type="datetimeFigureOut">
              <a:rPr lang="nl-NL" smtClean="0"/>
              <a:t>20-10-2014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E001-EC10-4CE0-A843-882335AE6D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08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Document 3"/>
          <p:cNvSpPr/>
          <p:nvPr/>
        </p:nvSpPr>
        <p:spPr>
          <a:xfrm>
            <a:off x="356259" y="2630386"/>
            <a:ext cx="1537855" cy="12301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Midi file</a:t>
            </a:r>
          </a:p>
        </p:txBody>
      </p:sp>
      <p:sp>
        <p:nvSpPr>
          <p:cNvPr id="5" name="Stroomdiagram: Proces 4"/>
          <p:cNvSpPr/>
          <p:nvPr/>
        </p:nvSpPr>
        <p:spPr>
          <a:xfrm>
            <a:off x="3200399" y="2630386"/>
            <a:ext cx="1419101" cy="12301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Sequencer</a:t>
            </a:r>
            <a:endParaRPr lang="nl-NL" dirty="0"/>
          </a:p>
        </p:txBody>
      </p:sp>
      <p:sp>
        <p:nvSpPr>
          <p:cNvPr id="6" name="Stroomdiagram: Proces 5"/>
          <p:cNvSpPr/>
          <p:nvPr/>
        </p:nvSpPr>
        <p:spPr>
          <a:xfrm>
            <a:off x="6436430" y="2406239"/>
            <a:ext cx="1520036" cy="733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Delay</a:t>
            </a:r>
            <a:endParaRPr lang="nl-NL" dirty="0"/>
          </a:p>
        </p:txBody>
      </p:sp>
      <p:sp>
        <p:nvSpPr>
          <p:cNvPr id="7" name="Stroomdiagram: Proces 6"/>
          <p:cNvSpPr/>
          <p:nvPr/>
        </p:nvSpPr>
        <p:spPr>
          <a:xfrm>
            <a:off x="6430487" y="3354780"/>
            <a:ext cx="1525979" cy="736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BoR</a:t>
            </a:r>
            <a:r>
              <a:rPr lang="nl-NL" dirty="0" smtClean="0"/>
              <a:t> Server</a:t>
            </a:r>
            <a:endParaRPr lang="nl-NL" dirty="0"/>
          </a:p>
        </p:txBody>
      </p:sp>
      <p:sp>
        <p:nvSpPr>
          <p:cNvPr id="8" name="Stroomdiagram: Proces 7"/>
          <p:cNvSpPr/>
          <p:nvPr/>
        </p:nvSpPr>
        <p:spPr>
          <a:xfrm>
            <a:off x="9767452" y="2327565"/>
            <a:ext cx="1525979" cy="896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Synthesizer</a:t>
            </a:r>
            <a:endParaRPr lang="nl-NL" dirty="0"/>
          </a:p>
        </p:txBody>
      </p:sp>
      <p:sp>
        <p:nvSpPr>
          <p:cNvPr id="9" name="Stroomdiagram: Proces 8"/>
          <p:cNvSpPr/>
          <p:nvPr/>
        </p:nvSpPr>
        <p:spPr>
          <a:xfrm>
            <a:off x="9767452" y="3354780"/>
            <a:ext cx="1525979" cy="73627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Musician</a:t>
            </a:r>
            <a:endParaRPr lang="nl-NL" dirty="0"/>
          </a:p>
        </p:txBody>
      </p:sp>
      <p:sp>
        <p:nvSpPr>
          <p:cNvPr id="10" name="PIJL-RECHTS 9"/>
          <p:cNvSpPr/>
          <p:nvPr/>
        </p:nvSpPr>
        <p:spPr>
          <a:xfrm>
            <a:off x="2042555" y="3069772"/>
            <a:ext cx="1080655" cy="2850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6" name="Groep 15"/>
          <p:cNvGrpSpPr/>
          <p:nvPr/>
        </p:nvGrpSpPr>
        <p:grpSpPr>
          <a:xfrm>
            <a:off x="4696689" y="2630386"/>
            <a:ext cx="1721928" cy="285008"/>
            <a:chOff x="4999511" y="1537856"/>
            <a:chExt cx="1721928" cy="285008"/>
          </a:xfrm>
        </p:grpSpPr>
        <p:sp>
          <p:nvSpPr>
            <p:cNvPr id="11" name="PIJL-RECHTS 10"/>
            <p:cNvSpPr/>
            <p:nvPr/>
          </p:nvSpPr>
          <p:spPr>
            <a:xfrm>
              <a:off x="4999511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PIJL-RECHTS 11"/>
            <p:cNvSpPr/>
            <p:nvPr/>
          </p:nvSpPr>
          <p:spPr>
            <a:xfrm>
              <a:off x="5343896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PIJL-RECHTS 12"/>
            <p:cNvSpPr/>
            <p:nvPr/>
          </p:nvSpPr>
          <p:spPr>
            <a:xfrm>
              <a:off x="5688282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PIJL-RECHTS 13"/>
            <p:cNvSpPr/>
            <p:nvPr/>
          </p:nvSpPr>
          <p:spPr>
            <a:xfrm>
              <a:off x="6032667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PIJL-RECHTS 14"/>
            <p:cNvSpPr/>
            <p:nvPr/>
          </p:nvSpPr>
          <p:spPr>
            <a:xfrm>
              <a:off x="6377053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7" name="Groep 16"/>
          <p:cNvGrpSpPr/>
          <p:nvPr/>
        </p:nvGrpSpPr>
        <p:grpSpPr>
          <a:xfrm>
            <a:off x="4696689" y="3575542"/>
            <a:ext cx="1721928" cy="285008"/>
            <a:chOff x="4999511" y="1537856"/>
            <a:chExt cx="1721928" cy="285008"/>
          </a:xfrm>
        </p:grpSpPr>
        <p:sp>
          <p:nvSpPr>
            <p:cNvPr id="18" name="PIJL-RECHTS 17"/>
            <p:cNvSpPr/>
            <p:nvPr/>
          </p:nvSpPr>
          <p:spPr>
            <a:xfrm>
              <a:off x="4999511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PIJL-RECHTS 18"/>
            <p:cNvSpPr/>
            <p:nvPr/>
          </p:nvSpPr>
          <p:spPr>
            <a:xfrm>
              <a:off x="5343896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PIJL-RECHTS 19"/>
            <p:cNvSpPr/>
            <p:nvPr/>
          </p:nvSpPr>
          <p:spPr>
            <a:xfrm>
              <a:off x="5688282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PIJL-RECHTS 20"/>
            <p:cNvSpPr/>
            <p:nvPr/>
          </p:nvSpPr>
          <p:spPr>
            <a:xfrm>
              <a:off x="6032667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PIJL-RECHTS 21"/>
            <p:cNvSpPr/>
            <p:nvPr/>
          </p:nvSpPr>
          <p:spPr>
            <a:xfrm>
              <a:off x="6377053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" name="Groep 22"/>
          <p:cNvGrpSpPr/>
          <p:nvPr/>
        </p:nvGrpSpPr>
        <p:grpSpPr>
          <a:xfrm>
            <a:off x="8045525" y="3575542"/>
            <a:ext cx="1721928" cy="285008"/>
            <a:chOff x="4999511" y="1537856"/>
            <a:chExt cx="1721928" cy="285008"/>
          </a:xfrm>
        </p:grpSpPr>
        <p:sp>
          <p:nvSpPr>
            <p:cNvPr id="24" name="PIJL-RECHTS 23"/>
            <p:cNvSpPr/>
            <p:nvPr/>
          </p:nvSpPr>
          <p:spPr>
            <a:xfrm>
              <a:off x="4999511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PIJL-RECHTS 24"/>
            <p:cNvSpPr/>
            <p:nvPr/>
          </p:nvSpPr>
          <p:spPr>
            <a:xfrm>
              <a:off x="5343896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PIJL-RECHTS 25"/>
            <p:cNvSpPr/>
            <p:nvPr/>
          </p:nvSpPr>
          <p:spPr>
            <a:xfrm>
              <a:off x="5688282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PIJL-RECHTS 26"/>
            <p:cNvSpPr/>
            <p:nvPr/>
          </p:nvSpPr>
          <p:spPr>
            <a:xfrm>
              <a:off x="6032667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PIJL-RECHTS 27"/>
            <p:cNvSpPr/>
            <p:nvPr/>
          </p:nvSpPr>
          <p:spPr>
            <a:xfrm>
              <a:off x="6377053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9" name="Stroomdiagram: Proces 28"/>
          <p:cNvSpPr/>
          <p:nvPr/>
        </p:nvSpPr>
        <p:spPr>
          <a:xfrm>
            <a:off x="9847614" y="3470030"/>
            <a:ext cx="1525979" cy="73627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Musician</a:t>
            </a:r>
            <a:endParaRPr lang="nl-NL" dirty="0"/>
          </a:p>
        </p:txBody>
      </p:sp>
      <p:grpSp>
        <p:nvGrpSpPr>
          <p:cNvPr id="30" name="Groep 29"/>
          <p:cNvGrpSpPr/>
          <p:nvPr/>
        </p:nvGrpSpPr>
        <p:grpSpPr>
          <a:xfrm>
            <a:off x="8125687" y="3690792"/>
            <a:ext cx="1721928" cy="285008"/>
            <a:chOff x="4999511" y="1537856"/>
            <a:chExt cx="1721928" cy="285008"/>
          </a:xfrm>
        </p:grpSpPr>
        <p:sp>
          <p:nvSpPr>
            <p:cNvPr id="31" name="PIJL-RECHTS 30"/>
            <p:cNvSpPr/>
            <p:nvPr/>
          </p:nvSpPr>
          <p:spPr>
            <a:xfrm>
              <a:off x="4999511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PIJL-RECHTS 31"/>
            <p:cNvSpPr/>
            <p:nvPr/>
          </p:nvSpPr>
          <p:spPr>
            <a:xfrm>
              <a:off x="5343896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PIJL-RECHTS 32"/>
            <p:cNvSpPr/>
            <p:nvPr/>
          </p:nvSpPr>
          <p:spPr>
            <a:xfrm>
              <a:off x="5688282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PIJL-RECHTS 33"/>
            <p:cNvSpPr/>
            <p:nvPr/>
          </p:nvSpPr>
          <p:spPr>
            <a:xfrm>
              <a:off x="6032667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PIJL-RECHTS 34"/>
            <p:cNvSpPr/>
            <p:nvPr/>
          </p:nvSpPr>
          <p:spPr>
            <a:xfrm>
              <a:off x="6377053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Stroomdiagram: Proces 35"/>
          <p:cNvSpPr/>
          <p:nvPr/>
        </p:nvSpPr>
        <p:spPr>
          <a:xfrm>
            <a:off x="9951531" y="3575542"/>
            <a:ext cx="1525979" cy="73627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Musician</a:t>
            </a:r>
            <a:endParaRPr lang="nl-NL" dirty="0"/>
          </a:p>
        </p:txBody>
      </p:sp>
      <p:grpSp>
        <p:nvGrpSpPr>
          <p:cNvPr id="37" name="Groep 36"/>
          <p:cNvGrpSpPr/>
          <p:nvPr/>
        </p:nvGrpSpPr>
        <p:grpSpPr>
          <a:xfrm>
            <a:off x="8229604" y="3796304"/>
            <a:ext cx="1721928" cy="285008"/>
            <a:chOff x="4999511" y="1537856"/>
            <a:chExt cx="1721928" cy="285008"/>
          </a:xfrm>
        </p:grpSpPr>
        <p:sp>
          <p:nvSpPr>
            <p:cNvPr id="38" name="PIJL-RECHTS 37"/>
            <p:cNvSpPr/>
            <p:nvPr/>
          </p:nvSpPr>
          <p:spPr>
            <a:xfrm>
              <a:off x="4999511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PIJL-RECHTS 38"/>
            <p:cNvSpPr/>
            <p:nvPr/>
          </p:nvSpPr>
          <p:spPr>
            <a:xfrm>
              <a:off x="5343896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PIJL-RECHTS 39"/>
            <p:cNvSpPr/>
            <p:nvPr/>
          </p:nvSpPr>
          <p:spPr>
            <a:xfrm>
              <a:off x="5688282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PIJL-RECHTS 40"/>
            <p:cNvSpPr/>
            <p:nvPr/>
          </p:nvSpPr>
          <p:spPr>
            <a:xfrm>
              <a:off x="6032667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PIJL-RECHTS 41"/>
            <p:cNvSpPr/>
            <p:nvPr/>
          </p:nvSpPr>
          <p:spPr>
            <a:xfrm>
              <a:off x="6377053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3" name="Groep 42"/>
          <p:cNvGrpSpPr/>
          <p:nvPr/>
        </p:nvGrpSpPr>
        <p:grpSpPr>
          <a:xfrm>
            <a:off x="8045524" y="2630386"/>
            <a:ext cx="1721928" cy="285008"/>
            <a:chOff x="4999511" y="1537856"/>
            <a:chExt cx="1721928" cy="285008"/>
          </a:xfrm>
        </p:grpSpPr>
        <p:sp>
          <p:nvSpPr>
            <p:cNvPr id="44" name="PIJL-RECHTS 43"/>
            <p:cNvSpPr/>
            <p:nvPr/>
          </p:nvSpPr>
          <p:spPr>
            <a:xfrm>
              <a:off x="4999511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PIJL-RECHTS 44"/>
            <p:cNvSpPr/>
            <p:nvPr/>
          </p:nvSpPr>
          <p:spPr>
            <a:xfrm>
              <a:off x="5343896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PIJL-RECHTS 45"/>
            <p:cNvSpPr/>
            <p:nvPr/>
          </p:nvSpPr>
          <p:spPr>
            <a:xfrm>
              <a:off x="5688282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PIJL-RECHTS 46"/>
            <p:cNvSpPr/>
            <p:nvPr/>
          </p:nvSpPr>
          <p:spPr>
            <a:xfrm>
              <a:off x="6032667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PIJL-RECHTS 47"/>
            <p:cNvSpPr/>
            <p:nvPr/>
          </p:nvSpPr>
          <p:spPr>
            <a:xfrm>
              <a:off x="6377053" y="1537856"/>
              <a:ext cx="344386" cy="285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49" name="Afbeelding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52" y="362200"/>
            <a:ext cx="1525979" cy="1525979"/>
          </a:xfrm>
          <a:prstGeom prst="rect">
            <a:avLst/>
          </a:prstGeom>
        </p:spPr>
      </p:pic>
      <p:sp>
        <p:nvSpPr>
          <p:cNvPr id="51" name="Vrije vorm 50"/>
          <p:cNvSpPr/>
          <p:nvPr/>
        </p:nvSpPr>
        <p:spPr>
          <a:xfrm>
            <a:off x="10358955" y="1692234"/>
            <a:ext cx="299215" cy="623454"/>
          </a:xfrm>
          <a:custGeom>
            <a:avLst/>
            <a:gdLst>
              <a:gd name="connsiteX0" fmla="*/ 174458 w 299215"/>
              <a:gd name="connsiteY0" fmla="*/ 623454 h 623454"/>
              <a:gd name="connsiteX1" fmla="*/ 287274 w 299215"/>
              <a:gd name="connsiteY1" fmla="*/ 558140 h 623454"/>
              <a:gd name="connsiteX2" fmla="*/ 37892 w 299215"/>
              <a:gd name="connsiteY2" fmla="*/ 480950 h 623454"/>
              <a:gd name="connsiteX3" fmla="*/ 293211 w 299215"/>
              <a:gd name="connsiteY3" fmla="*/ 403761 h 623454"/>
              <a:gd name="connsiteX4" fmla="*/ 43829 w 299215"/>
              <a:gd name="connsiteY4" fmla="*/ 344384 h 623454"/>
              <a:gd name="connsiteX5" fmla="*/ 293211 w 299215"/>
              <a:gd name="connsiteY5" fmla="*/ 267195 h 623454"/>
              <a:gd name="connsiteX6" fmla="*/ 31954 w 299215"/>
              <a:gd name="connsiteY6" fmla="*/ 178130 h 623454"/>
              <a:gd name="connsiteX7" fmla="*/ 299149 w 299215"/>
              <a:gd name="connsiteY7" fmla="*/ 112815 h 623454"/>
              <a:gd name="connsiteX8" fmla="*/ 2266 w 299215"/>
              <a:gd name="connsiteY8" fmla="*/ 77189 h 623454"/>
              <a:gd name="connsiteX9" fmla="*/ 186333 w 299215"/>
              <a:gd name="connsiteY9" fmla="*/ 0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215" h="623454">
                <a:moveTo>
                  <a:pt x="174458" y="623454"/>
                </a:moveTo>
                <a:cubicBezTo>
                  <a:pt x="242246" y="602672"/>
                  <a:pt x="310035" y="581891"/>
                  <a:pt x="287274" y="558140"/>
                </a:cubicBezTo>
                <a:cubicBezTo>
                  <a:pt x="264513" y="534389"/>
                  <a:pt x="36903" y="506680"/>
                  <a:pt x="37892" y="480950"/>
                </a:cubicBezTo>
                <a:cubicBezTo>
                  <a:pt x="38881" y="455220"/>
                  <a:pt x="292222" y="426522"/>
                  <a:pt x="293211" y="403761"/>
                </a:cubicBezTo>
                <a:cubicBezTo>
                  <a:pt x="294200" y="381000"/>
                  <a:pt x="43829" y="367145"/>
                  <a:pt x="43829" y="344384"/>
                </a:cubicBezTo>
                <a:cubicBezTo>
                  <a:pt x="43829" y="321623"/>
                  <a:pt x="295190" y="294904"/>
                  <a:pt x="293211" y="267195"/>
                </a:cubicBezTo>
                <a:cubicBezTo>
                  <a:pt x="291232" y="239486"/>
                  <a:pt x="30964" y="203860"/>
                  <a:pt x="31954" y="178130"/>
                </a:cubicBezTo>
                <a:cubicBezTo>
                  <a:pt x="32944" y="152400"/>
                  <a:pt x="304097" y="129639"/>
                  <a:pt x="299149" y="112815"/>
                </a:cubicBezTo>
                <a:cubicBezTo>
                  <a:pt x="294201" y="95991"/>
                  <a:pt x="21069" y="95991"/>
                  <a:pt x="2266" y="77189"/>
                </a:cubicBezTo>
                <a:cubicBezTo>
                  <a:pt x="-16537" y="58387"/>
                  <a:pt x="84898" y="29193"/>
                  <a:pt x="186333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872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Aswin Bouwmeester</dc:creator>
  <cp:lastModifiedBy>Aswin Bouwmeester</cp:lastModifiedBy>
  <cp:revision>4</cp:revision>
  <dcterms:created xsi:type="dcterms:W3CDTF">2014-10-20T20:29:03Z</dcterms:created>
  <dcterms:modified xsi:type="dcterms:W3CDTF">2014-10-20T21:36:36Z</dcterms:modified>
</cp:coreProperties>
</file>