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ddc7f874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ddc7f874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Rules should be consistent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RULES ARE RULES! Stick to established rules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But games can cheat as long as the player does not notice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E.g a racing game AI, games alters AI to give the player some advantage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ddc7f87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ddc7f87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is lost if only one change occurs at a time. This is what makes </a:t>
            </a:r>
            <a:r>
              <a:rPr lang="en"/>
              <a:t>competitive</a:t>
            </a:r>
            <a:r>
              <a:rPr lang="en"/>
              <a:t> shooters compelling due to their highly dynamic worlds.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We do use same weapons and we play same maps but to plant the bomb many things should happen at the same time like someone throws a smoke </a:t>
            </a:r>
            <a:r>
              <a:rPr lang="en"/>
              <a:t>grenade</a:t>
            </a:r>
            <a:r>
              <a:rPr lang="en"/>
              <a:t> for the cover, another might sneak around to flank enemy team while others clear out the bomb site and one player should plant the bomb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6da7e88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6da7e88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Admire everything in the game environment from realistic graphics to claustrophobic feel in dense worlds e.g. Mountains vs Ghettos in GTA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gameplay because you have limited space on the map and the screen.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</a:t>
            </a:r>
            <a:r>
              <a:rPr lang="en"/>
              <a:t> space to AI or other players so they can move around easily.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ddc7f874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ddc7f874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help steer creativity in right direction. Should be enforced in a sensible manner.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ddc7f874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ddc7f874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goal that player has to achieve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Think about getting the player from start to the goal.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the player enjoy the journey as well.</a:t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ddc7f874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ddc7f874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that work for one game will not work for another for example a game of chess and an online fps shooter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must fit player’s intended experience.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6da7e8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6da7e8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pillar pretty obvious but how would they work together is crucial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6da7e8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6da7e8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pillar pretty obvious but how would they work together is crucial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player’s role?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player interact with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have the purpose and it is important that player drives the game forward not the other way around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 it is just like a movie simply completing tasks for the sake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ddc7f874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ddc7f874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the purpose to the player without any idea of the goal and how to achieve it without this the player will feel powerless and bored.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game environment or leave visual clues that communicate the objective of current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Half Life 2, showing an </a:t>
            </a:r>
            <a:r>
              <a:rPr lang="en"/>
              <a:t>oppressed</a:t>
            </a:r>
            <a:r>
              <a:rPr lang="en"/>
              <a:t> world from the very start and making player feel part of that world.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 making him want to change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ddc7f874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ddc7f874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pillar because otherwise why would the player stick to the game?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Hardest thing to consistently achieve because it is solely based on a feeling, being drawn to the game and of wanting to player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Varies on game and player for some it would action paced realism for others it could stunning graphics and heart throbbing sound design or a story or a puzzle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prototype to test out the appeal of an idea in a simplified version.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ddc7f87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ddc7f87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 what the player should focus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must have thing in your game and you want to use this carefully in order to avoid static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game leave the player with alternate choices like a side quest that does not directly </a:t>
            </a:r>
            <a:r>
              <a:rPr lang="en"/>
              <a:t>affect</a:t>
            </a:r>
            <a:r>
              <a:rPr lang="en"/>
              <a:t> main storyline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6da7e88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6da7e88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 correctly then it will prepare the </a:t>
            </a:r>
            <a:r>
              <a:rPr lang="en"/>
              <a:t>player</a:t>
            </a:r>
            <a:r>
              <a:rPr lang="en"/>
              <a:t> for what’s coming.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A charge up attack or the nuclear explosion in Far Cry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Blast, Shake, Sound, Explosion particle the whole sequence with Joseph talking is a one huge build up to the explosion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53125" y="1434900"/>
            <a:ext cx="63315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383375" y="407350"/>
            <a:ext cx="658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LOGICAL BEHAVIOUR</a:t>
            </a:r>
            <a:endParaRPr sz="2400"/>
          </a:p>
        </p:txBody>
      </p:sp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609750" y="1189700"/>
            <a:ext cx="51972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Living upto the player’s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subconscious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expectations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Right sounds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Rules of physics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600"/>
            <a:ext cx="9308501" cy="523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4294967295" type="title"/>
          </p:nvPr>
        </p:nvSpPr>
        <p:spPr>
          <a:xfrm>
            <a:off x="1277100" y="55275"/>
            <a:ext cx="658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DYNAMICS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8875"/>
            <a:ext cx="9266448" cy="52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113675" y="131825"/>
            <a:ext cx="658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SPACING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1277100" y="1882950"/>
            <a:ext cx="65898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REMEMBER!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THESE WERE ONLY GUIDELINES!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2855550" y="21351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"/>
            <a:ext cx="9144001" cy="513305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383375" y="407350"/>
            <a:ext cx="6589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09750" y="1189700"/>
            <a:ext cx="51972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goal the player has to achieve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85" name="Google Shape;85;p1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88" name="Google Shape;88;p1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2859873" y="853971"/>
            <a:ext cx="1068600" cy="1068600"/>
            <a:chOff x="2859873" y="853971"/>
            <a:chExt cx="1068600" cy="1068600"/>
          </a:xfrm>
        </p:grpSpPr>
        <p:sp>
          <p:nvSpPr>
            <p:cNvPr id="91" name="Google Shape;91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5214448" y="3234278"/>
            <a:ext cx="1068602" cy="1068600"/>
            <a:chOff x="5214448" y="3234278"/>
            <a:chExt cx="1068602" cy="1068600"/>
          </a:xfrm>
        </p:grpSpPr>
        <p:sp>
          <p:nvSpPr>
            <p:cNvPr id="94" name="Google Shape;94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214450" y="3402500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GUIDELINES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2961500" y="961400"/>
            <a:ext cx="3221100" cy="3220500"/>
            <a:chOff x="2961500" y="961400"/>
            <a:chExt cx="3221100" cy="3220500"/>
          </a:xfrm>
        </p:grpSpPr>
        <p:sp>
          <p:nvSpPr>
            <p:cNvPr id="101" name="Google Shape;101;p16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401686" y="1841492"/>
            <a:ext cx="2340600" cy="2340600"/>
            <a:chOff x="3401686" y="1841492"/>
            <a:chExt cx="2340600" cy="2340600"/>
          </a:xfrm>
        </p:grpSpPr>
        <p:sp>
          <p:nvSpPr>
            <p:cNvPr id="104" name="Google Shape;104;p16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3789050" y="2126800"/>
              <a:ext cx="16716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COMMUNICATION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3833620" y="2704915"/>
            <a:ext cx="1476900" cy="1477200"/>
            <a:chOff x="3833620" y="2704915"/>
            <a:chExt cx="1476900" cy="1477200"/>
          </a:xfrm>
        </p:grpSpPr>
        <p:sp>
          <p:nvSpPr>
            <p:cNvPr id="107" name="Google Shape;107;p16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APPEAL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315550" y="2930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DESIGN FOUNDATION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35125" y="253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PLAYER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315550" y="2930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COMMUNICATION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4294967295" type="title"/>
          </p:nvPr>
        </p:nvSpPr>
        <p:spPr>
          <a:xfrm>
            <a:off x="353800" y="710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APPEAL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78275" y="63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FOCUS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38" y="12125"/>
            <a:ext cx="5561925" cy="51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147150" y="863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ANTICIPATION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