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2F4F-6CA6-4EE4-B9EA-25D5124A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AB46F-3D71-4C70-AE9A-34C8508B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07D7-99BA-41D2-B7FA-0197345E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5E97-D2E6-4E45-9B16-9BB2F8A1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770C-7E56-4271-B7BA-3739291F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0EC4-1264-479D-A50B-42E4DD19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9BE6C-3323-4563-8BAC-050749458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6574-091B-4E7E-A407-89A9B540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093BF-2B8C-4A66-B6D3-6857C76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006F-1759-480B-AC80-06BC8731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9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A44D1-990C-496B-9160-54D7A07D0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7AA6-B67C-403A-9E25-F13AC9E5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F667-F77E-4433-9545-784CE14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B3AD-8775-4A63-8D3A-4FC0ACEA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57FE-A062-4FB5-98AC-1CD25590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2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7FA2-1AD3-40EF-9772-98F1E2F6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4862-4711-4B76-8F26-747AF4A5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8B6D-DFC6-43F4-8A0A-D9C52741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35816-83AA-4E17-B8DF-622817F6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833E-C8C8-4D77-9AD5-F4DD408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3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312A-DD1B-4F54-87B5-3014BAAC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3405-F28E-4567-8E6E-81277BF2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9DC9-21D2-4B4C-973E-C873C7DC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B9C4-4E34-42FA-BDB1-5D1564D7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B252-799E-43C4-B053-D4B871A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10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FE49-948D-4269-A3C7-A53A5E0A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E470-7E3C-4729-B84A-F77ADA381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F7AD4-0594-439A-8364-463E0FA53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08EF4-DF04-4FCF-A9AF-F6458396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C35D5-2E8D-451B-8DA8-70B85247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D43AE-60C5-4ED0-818E-6AF5496A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4C58-7AB6-4D60-B41A-FB4DCE99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6F72-C9D9-4FDD-8724-1748B3C9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D183-CD35-41F8-A2C4-7B69AE97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37F0E-10B8-417C-A420-AB0E1F85D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DCA8D-9F79-4963-8101-74C45979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86406-66F4-467E-85C1-49DA6F56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9DA62-CBB6-4A67-95D1-A8A87EA4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CCBA5-3A6D-4529-9DFF-7CF181EF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A7BC-C536-4A19-A0DD-28524309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60390-5B3F-4D49-A97A-24858C88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7834-8FEA-4213-AF4E-F0784A7A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C6BEC-8057-480E-B32D-21A7F0B3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31C3F-4E06-4CF2-9ED9-631A8D03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D1098-9311-4B7B-840D-BD1E22F3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C3EEF-9EDB-4DBF-91F2-59C6FC36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3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8AA5-6B98-4869-ACB6-4FA93A0B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5F5A-C68A-4DEA-9867-77778D5B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7A891-64B1-4917-8459-ADE5B009C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3EE4C-DCB0-4473-AD7D-F18AAC26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EC626-4D38-4597-89B3-76E2031A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2163-0B06-496A-A671-27971900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412F-8E29-4C02-A05F-B63D48C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B84C-B13C-49A8-90AE-A574E006C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9E8D-0A31-4682-A1C2-B0263503A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D56B-A9C3-4C87-A368-10A27F64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6BF3E-B80D-465D-A0EA-76FEC83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4418-F296-40AB-9BD9-EFFD4CE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6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8299A-CBBC-4089-B3E5-5DE78C7E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B622-57AC-4E03-808D-831A97C9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A3BD-C96E-4BC0-800E-6FF9A2C4E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93F4-CA0E-4CCE-AF1C-489E7A6415A4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ABFC-013F-4EC5-8050-05CBDE3F3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9D7A-74DC-438C-8050-2236E3E0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C612-13B0-4846-B8DD-D61972094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7E51-BC8C-47A0-B30A-B960695AD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Aswanth</a:t>
            </a:r>
            <a:r>
              <a:rPr lang="en-IN"/>
              <a:t> 123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D323E-E01D-421E-9EFF-5EB32DC61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0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Aswanth 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Aswanth 123</dc:title>
  <dc:creator>Kanchanadevi vijayakumar</dc:creator>
  <cp:lastModifiedBy>Kanchanadevi vijayakumar</cp:lastModifiedBy>
  <cp:revision>1</cp:revision>
  <dcterms:created xsi:type="dcterms:W3CDTF">2022-11-17T05:26:10Z</dcterms:created>
  <dcterms:modified xsi:type="dcterms:W3CDTF">2022-11-17T05:26:21Z</dcterms:modified>
</cp:coreProperties>
</file>