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D382-021D-40EA-AD9A-E77E4BAA5CB7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726-3FEB-4AE5-ACB5-F3DA99488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50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D382-021D-40EA-AD9A-E77E4BAA5CB7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726-3FEB-4AE5-ACB5-F3DA99488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22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D382-021D-40EA-AD9A-E77E4BAA5CB7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726-3FEB-4AE5-ACB5-F3DA99488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05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D382-021D-40EA-AD9A-E77E4BAA5CB7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726-3FEB-4AE5-ACB5-F3DA99488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56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D382-021D-40EA-AD9A-E77E4BAA5CB7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726-3FEB-4AE5-ACB5-F3DA99488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02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D382-021D-40EA-AD9A-E77E4BAA5CB7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726-3FEB-4AE5-ACB5-F3DA99488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9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D382-021D-40EA-AD9A-E77E4BAA5CB7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726-3FEB-4AE5-ACB5-F3DA99488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17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D382-021D-40EA-AD9A-E77E4BAA5CB7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726-3FEB-4AE5-ACB5-F3DA99488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48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D382-021D-40EA-AD9A-E77E4BAA5CB7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726-3FEB-4AE5-ACB5-F3DA99488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7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D382-021D-40EA-AD9A-E77E4BAA5CB7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726-3FEB-4AE5-ACB5-F3DA99488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69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D382-021D-40EA-AD9A-E77E4BAA5CB7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726-3FEB-4AE5-ACB5-F3DA99488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25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8D382-021D-40EA-AD9A-E77E4BAA5CB7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42726-3FEB-4AE5-ACB5-F3DA99488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26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CALICUT GUIDE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DONE BY:ASWANI MOL 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95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CALICUT GUIDE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Bahnschrift SemiLight Condensed" pitchFamily="34" charset="0"/>
              </a:rPr>
              <a:t>This is a website contains relevant information about Calicut district.</a:t>
            </a:r>
          </a:p>
          <a:p>
            <a:r>
              <a:rPr lang="en-US" dirty="0" smtClean="0">
                <a:latin typeface="Bahnschrift SemiLight Condensed" pitchFamily="34" charset="0"/>
              </a:rPr>
              <a:t>provide details about local news, healthcare, Education institute, Blood bank, places and Transportation.</a:t>
            </a:r>
          </a:p>
          <a:p>
            <a:r>
              <a:rPr lang="en-US" dirty="0" smtClean="0">
                <a:latin typeface="Bahnschrift SemiLight Condensed" pitchFamily="34" charset="0"/>
              </a:rPr>
              <a:t>It will help users who want latest information emergency service/facilities available in Calicut district.</a:t>
            </a:r>
          </a:p>
          <a:p>
            <a:r>
              <a:rPr lang="en-US" dirty="0" smtClean="0">
                <a:latin typeface="Bahnschrift SemiLight Condensed" pitchFamily="34" charset="0"/>
              </a:rPr>
              <a:t> It help the user to collaborate plan, access and different activities and learn with this experienced feedback and suggestions</a:t>
            </a:r>
          </a:p>
          <a:p>
            <a:r>
              <a:rPr lang="en-US" dirty="0" smtClean="0">
                <a:latin typeface="Bahnschrift SemiLight Condensed" pitchFamily="34" charset="0"/>
              </a:rPr>
              <a:t>This website that provide necessary information for a person who has no knowledge about Calicut district.-</a:t>
            </a:r>
          </a:p>
          <a:p>
            <a:r>
              <a:rPr lang="en-US" dirty="0" smtClean="0">
                <a:latin typeface="Bahnschrift SemiLight Condensed" pitchFamily="34" charset="0"/>
              </a:rPr>
              <a:t> In this website has two parts Services and news</a:t>
            </a:r>
          </a:p>
        </p:txBody>
      </p:sp>
    </p:spTree>
    <p:extLst>
      <p:ext uri="{BB962C8B-B14F-4D97-AF65-F5344CB8AC3E}">
        <p14:creationId xmlns:p14="http://schemas.microsoft.com/office/powerpoint/2010/main" val="133587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 smtClean="0"/>
              <a:t>ADMIN</a:t>
            </a:r>
          </a:p>
          <a:p>
            <a:r>
              <a:rPr lang="en-IN" b="1" dirty="0">
                <a:latin typeface="Bahnschrift SemiLight Condensed" pitchFamily="34" charset="0"/>
              </a:rPr>
              <a:t> </a:t>
            </a:r>
            <a:r>
              <a:rPr lang="en-IN" b="1" dirty="0" smtClean="0">
                <a:latin typeface="Bahnschrift SemiLight Condensed" pitchFamily="34" charset="0"/>
              </a:rPr>
              <a:t> </a:t>
            </a:r>
            <a:r>
              <a:rPr lang="en-IN" dirty="0" smtClean="0">
                <a:latin typeface="Bahnschrift SemiLight Condensed" pitchFamily="34" charset="0"/>
              </a:rPr>
              <a:t>Login</a:t>
            </a:r>
          </a:p>
          <a:p>
            <a:r>
              <a:rPr lang="en-IN" dirty="0" smtClean="0">
                <a:latin typeface="Bahnschrift SemiLight Condensed" pitchFamily="34" charset="0"/>
              </a:rPr>
              <a:t> View user &amp; manage</a:t>
            </a:r>
          </a:p>
          <a:p>
            <a:r>
              <a:rPr lang="en-IN" dirty="0" smtClean="0">
                <a:latin typeface="Bahnschrift SemiLight Condensed" pitchFamily="34" charset="0"/>
              </a:rPr>
              <a:t> Add facilities </a:t>
            </a:r>
          </a:p>
          <a:p>
            <a:r>
              <a:rPr lang="en-IN" dirty="0" smtClean="0">
                <a:latin typeface="Bahnschrift SemiLight Condensed" pitchFamily="34" charset="0"/>
              </a:rPr>
              <a:t>Manage request </a:t>
            </a:r>
          </a:p>
          <a:p>
            <a:r>
              <a:rPr lang="en-IN" dirty="0" smtClean="0">
                <a:latin typeface="Bahnschrift SemiLight Condensed" pitchFamily="34" charset="0"/>
              </a:rPr>
              <a:t>Add news</a:t>
            </a:r>
          </a:p>
          <a:p>
            <a:r>
              <a:rPr lang="en-IN" dirty="0" smtClean="0">
                <a:latin typeface="Bahnschrift SemiLight Condensed" pitchFamily="34" charset="0"/>
              </a:rPr>
              <a:t>Update news</a:t>
            </a:r>
          </a:p>
          <a:p>
            <a:r>
              <a:rPr lang="en-IN" dirty="0" smtClean="0">
                <a:latin typeface="Bahnschrift SemiLight Condensed" pitchFamily="34" charset="0"/>
              </a:rPr>
              <a:t>View payment</a:t>
            </a:r>
          </a:p>
          <a:p>
            <a:r>
              <a:rPr lang="en-IN" dirty="0" smtClean="0">
                <a:latin typeface="Bahnschrift SemiLight Condensed" pitchFamily="34" charset="0"/>
              </a:rPr>
              <a:t>Chat</a:t>
            </a:r>
          </a:p>
          <a:p>
            <a:r>
              <a:rPr lang="en-IN" dirty="0" smtClean="0">
                <a:latin typeface="Bahnschrift SemiLight Condensed" pitchFamily="34" charset="0"/>
              </a:rPr>
              <a:t>View complaint</a:t>
            </a:r>
          </a:p>
          <a:p>
            <a:r>
              <a:rPr lang="en-IN" dirty="0" smtClean="0">
                <a:latin typeface="Bahnschrift SemiLight Condensed" pitchFamily="34" charset="0"/>
              </a:rPr>
              <a:t>Post reply</a:t>
            </a:r>
          </a:p>
          <a:p>
            <a:r>
              <a:rPr lang="en-IN" dirty="0" smtClean="0">
                <a:latin typeface="Bahnschrift SemiLight Condensed" pitchFamily="34" charset="0"/>
              </a:rPr>
              <a:t>View feedback</a:t>
            </a:r>
          </a:p>
          <a:p>
            <a:r>
              <a:rPr lang="en-IN" dirty="0" smtClean="0">
                <a:latin typeface="Bahnschrift SemiLight Condensed" pitchFamily="34" charset="0"/>
              </a:rPr>
              <a:t> View review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3910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USER </a:t>
            </a:r>
          </a:p>
          <a:p>
            <a:r>
              <a:rPr lang="en-IN" dirty="0" smtClean="0">
                <a:latin typeface="Bahnschrift SemiLight Condensed" pitchFamily="34" charset="0"/>
              </a:rPr>
              <a:t>Register</a:t>
            </a:r>
          </a:p>
          <a:p>
            <a:r>
              <a:rPr lang="en-IN" dirty="0" smtClean="0">
                <a:latin typeface="Bahnschrift SemiLight Condensed" pitchFamily="34" charset="0"/>
              </a:rPr>
              <a:t>Login</a:t>
            </a:r>
          </a:p>
          <a:p>
            <a:r>
              <a:rPr lang="en-IN" dirty="0" smtClean="0">
                <a:latin typeface="Bahnschrift SemiLight Condensed" pitchFamily="34" charset="0"/>
              </a:rPr>
              <a:t> View facilities</a:t>
            </a:r>
          </a:p>
          <a:p>
            <a:r>
              <a:rPr lang="en-IN" dirty="0" smtClean="0">
                <a:latin typeface="Bahnschrift SemiLight Condensed" pitchFamily="34" charset="0"/>
              </a:rPr>
              <a:t>Search facilities</a:t>
            </a:r>
          </a:p>
          <a:p>
            <a:r>
              <a:rPr lang="en-IN" dirty="0" smtClean="0">
                <a:latin typeface="Bahnschrift SemiLight Condensed" pitchFamily="34" charset="0"/>
              </a:rPr>
              <a:t> Request facilities</a:t>
            </a:r>
          </a:p>
          <a:p>
            <a:r>
              <a:rPr lang="en-IN" dirty="0" smtClean="0">
                <a:latin typeface="Bahnschrift SemiLight Condensed" pitchFamily="34" charset="0"/>
              </a:rPr>
              <a:t>View news </a:t>
            </a:r>
          </a:p>
          <a:p>
            <a:r>
              <a:rPr lang="en-IN" dirty="0" smtClean="0">
                <a:latin typeface="Bahnschrift SemiLight Condensed" pitchFamily="34" charset="0"/>
              </a:rPr>
              <a:t>View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77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sz="3600" b="1" dirty="0" smtClean="0"/>
              <a:t>Hardware requirements</a:t>
            </a:r>
            <a:endParaRPr lang="en-IN" sz="3600" b="1" dirty="0"/>
          </a:p>
          <a:p>
            <a:r>
              <a:rPr lang="en-IN" sz="3600" dirty="0" smtClean="0">
                <a:latin typeface="Bahnschrift SemiLight Condensed" pitchFamily="34" charset="0"/>
              </a:rPr>
              <a:t>Processor :i3 or above</a:t>
            </a:r>
          </a:p>
          <a:p>
            <a:r>
              <a:rPr lang="en-IN" sz="3600" dirty="0" smtClean="0">
                <a:latin typeface="Bahnschrift SemiLight Condensed" pitchFamily="34" charset="0"/>
              </a:rPr>
              <a:t>System bus:32 bit or 64 bit</a:t>
            </a:r>
            <a:endParaRPr lang="en-IN" dirty="0" smtClean="0">
              <a:latin typeface="Bahnschrift SemiLight Condensed" pitchFamily="34" charset="0"/>
            </a:endParaRPr>
          </a:p>
          <a:p>
            <a:pPr lvl="2"/>
            <a:endParaRPr lang="en-IN" dirty="0" smtClean="0">
              <a:latin typeface="Bahnschrift SemiLight Condensed" pitchFamily="34" charset="0"/>
            </a:endParaRPr>
          </a:p>
          <a:p>
            <a:r>
              <a:rPr lang="en-IN" dirty="0" smtClean="0">
                <a:latin typeface="Bahnschrift SemiLight Condensed" pitchFamily="34" charset="0"/>
              </a:rPr>
              <a:t>RAM              : 4 GB or above</a:t>
            </a:r>
          </a:p>
          <a:p>
            <a:pPr marL="0" indent="0">
              <a:buNone/>
            </a:pPr>
            <a:endParaRPr lang="en-IN" dirty="0" smtClean="0">
              <a:latin typeface="Bahnschrift SemiLight Condensed" pitchFamily="34" charset="0"/>
            </a:endParaRP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sz="3600" b="1" dirty="0" smtClean="0"/>
              <a:t>Software requirements</a:t>
            </a:r>
            <a:endParaRPr lang="en-IN" dirty="0" smtClean="0"/>
          </a:p>
          <a:p>
            <a:r>
              <a:rPr lang="en-IN" dirty="0" smtClean="0">
                <a:latin typeface="Bahnschrift SemiLight Condensed" pitchFamily="34" charset="0"/>
              </a:rPr>
              <a:t>Operating system : windows 10 Any 32 bit or 64 Bit </a:t>
            </a:r>
          </a:p>
          <a:p>
            <a:r>
              <a:rPr lang="en-IN" dirty="0">
                <a:latin typeface="Bahnschrift SemiLight Condensed" pitchFamily="34" charset="0"/>
              </a:rPr>
              <a:t> </a:t>
            </a:r>
            <a:r>
              <a:rPr lang="en-IN" dirty="0" smtClean="0">
                <a:latin typeface="Bahnschrift SemiLight Condensed" pitchFamily="34" charset="0"/>
              </a:rPr>
              <a:t>                                  platform</a:t>
            </a:r>
          </a:p>
          <a:p>
            <a:r>
              <a:rPr lang="en-IN" dirty="0" smtClean="0">
                <a:latin typeface="Bahnschrift SemiLight Condensed" pitchFamily="34" charset="0"/>
              </a:rPr>
              <a:t> Front end                : Python </a:t>
            </a:r>
          </a:p>
          <a:p>
            <a:r>
              <a:rPr lang="en-IN" dirty="0" smtClean="0">
                <a:latin typeface="Bahnschrift SemiLight Condensed" pitchFamily="34" charset="0"/>
              </a:rPr>
              <a:t>Back end.                : MySQL </a:t>
            </a:r>
          </a:p>
          <a:p>
            <a:r>
              <a:rPr lang="en-IN" dirty="0" smtClean="0">
                <a:latin typeface="Bahnschrift SemiLight Condensed" pitchFamily="34" charset="0"/>
              </a:rPr>
              <a:t>IDE.                           : Python 3.6 or above  </a:t>
            </a:r>
          </a:p>
          <a:p>
            <a:r>
              <a:rPr lang="en-IN" dirty="0">
                <a:latin typeface="Bahnschrift SemiLight Condensed" pitchFamily="34" charset="0"/>
              </a:rPr>
              <a:t> </a:t>
            </a:r>
            <a:r>
              <a:rPr lang="en-IN" dirty="0" smtClean="0">
                <a:latin typeface="Bahnschrift SemiLight Condensed" pitchFamily="34" charset="0"/>
              </a:rPr>
              <a:t>                                 : </a:t>
            </a:r>
            <a:r>
              <a:rPr lang="en-IN" dirty="0" err="1" smtClean="0">
                <a:latin typeface="Bahnschrift SemiLight Condensed" pitchFamily="34" charset="0"/>
              </a:rPr>
              <a:t>PyCharm</a:t>
            </a:r>
            <a:r>
              <a:rPr lang="en-IN" dirty="0" smtClean="0">
                <a:latin typeface="Bahnschrift SemiLight Condensed" pitchFamily="34" charset="0"/>
              </a:rPr>
              <a:t>                                         </a:t>
            </a:r>
            <a:endParaRPr lang="en-IN" dirty="0">
              <a:latin typeface="Bahnschrift Semi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0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202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CALICUT GUIDE</vt:lpstr>
      <vt:lpstr>WHY CALICUT GUIDE</vt:lpstr>
      <vt:lpstr>PowerPoint Presentation</vt:lpstr>
      <vt:lpstr>PowerPoint Presentation</vt:lpstr>
      <vt:lpstr>REQUIREMENT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CALICUT GUIDE</dc:title>
  <dc:creator>user</dc:creator>
  <cp:lastModifiedBy>user</cp:lastModifiedBy>
  <cp:revision>3</cp:revision>
  <dcterms:created xsi:type="dcterms:W3CDTF">2023-09-20T07:35:17Z</dcterms:created>
  <dcterms:modified xsi:type="dcterms:W3CDTF">2023-09-20T08:03:17Z</dcterms:modified>
</cp:coreProperties>
</file>