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635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  <a:endParaRPr lang="en-US" altLang="en-US" sz="17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  <a:endParaRPr lang="en-US" altLang="en-US" sz="17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  <a:endParaRPr lang="en-US" altLang="en-US" sz="17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  <a:endParaRPr lang="en-US" altLang="en-US" sz="17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  <a:endParaRPr lang="en-US" altLang="en-US" sz="17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  <a:endParaRPr lang="en-US" altLang="en-US" sz="17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6527" y="1670825"/>
            <a:ext cx="7896227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45465" y="2151380"/>
            <a:ext cx="11371580" cy="396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  <a:endParaRPr lang="en-IN" sz="18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highlight>
                <a:srgbClr val="00FF00"/>
              </a:highlight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  <a:endParaRPr lang="en-US" sz="1600" b="1" dirty="0"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  <a:endParaRPr lang="en-US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  <a:endParaRPr lang="en-US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  <a:endParaRPr lang="en-US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  <a:endParaRPr lang="en-US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  <a:endParaRPr lang="en-US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  <a:endParaRPr lang="en-US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highlight>
                <a:srgbClr val="00FF00"/>
              </a:highlight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  <a:endParaRPr lang="en-US" sz="1600" b="1" dirty="0"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highlight>
                <a:srgbClr val="00FF00"/>
              </a:highlight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3054</Words>
  <Application>WPS Presentation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Segoe UI Bold</vt:lpstr>
      <vt:lpstr>Segoe UI</vt:lpstr>
      <vt:lpstr>Segoe UI Black</vt:lpstr>
      <vt:lpstr>Arial Rounded MT 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Aswath Kumar</cp:lastModifiedBy>
  <cp:revision>7</cp:revision>
  <dcterms:created xsi:type="dcterms:W3CDTF">2024-11-24T05:55:00Z</dcterms:created>
  <dcterms:modified xsi:type="dcterms:W3CDTF">2025-01-03T05:05:17Z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CD17CB9A1E034FCF96E3CBE85C943A93_13</vt:lpwstr>
  </property>
  <property fmtid="{D5CDD505-2E9C-101B-9397-08002B2CF9AE}" pid="3" name="KSOProductBuildVer">
    <vt:lpwstr>1033-12.2.0.19307</vt:lpwstr>
  </property>
</Properties>
</file>