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58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/>
              <a:t>Aswath S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4" y="2209800"/>
            <a:ext cx="8480425" cy="3903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Using Google </a:t>
            </a:r>
            <a:r>
              <a:rPr lang="en-US" b="1" dirty="0" err="1"/>
              <a:t>Collab</a:t>
            </a:r>
            <a:endParaRPr lang="en-US" b="1" dirty="0"/>
          </a:p>
          <a:p>
            <a:r>
              <a:rPr lang="en-US" dirty="0"/>
              <a:t>We are using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colaboratory</a:t>
            </a:r>
            <a:r>
              <a:rPr lang="en-US" dirty="0"/>
              <a:t> to code this model because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collab</a:t>
            </a:r>
            <a:r>
              <a:rPr lang="en-US" dirty="0"/>
              <a:t> uses </a:t>
            </a:r>
            <a:r>
              <a:rPr lang="en-US" dirty="0" err="1"/>
              <a:t>gpu</a:t>
            </a:r>
            <a:r>
              <a:rPr lang="en-US" dirty="0"/>
              <a:t> which is faster than local environments.</a:t>
            </a:r>
          </a:p>
          <a:p>
            <a:r>
              <a:rPr lang="en-US" dirty="0"/>
              <a:t>You can use </a:t>
            </a:r>
            <a:r>
              <a:rPr lang="en-US" dirty="0" err="1"/>
              <a:t>Jupyter</a:t>
            </a:r>
            <a:r>
              <a:rPr lang="en-US" dirty="0"/>
              <a:t> notebooks, which let you blend code, text, and </a:t>
            </a:r>
            <a:r>
              <a:rPr lang="en-US" dirty="0" err="1"/>
              <a:t>visualisations</a:t>
            </a:r>
            <a:r>
              <a:rPr lang="en-US" dirty="0"/>
              <a:t> in a single document, to write and run Python code using 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r>
              <a:rPr lang="en-US" dirty="0"/>
              <a:t>Users can run individual code cells in </a:t>
            </a:r>
            <a:r>
              <a:rPr lang="en-US" dirty="0" err="1"/>
              <a:t>Jupyter</a:t>
            </a:r>
            <a:r>
              <a:rPr lang="en-US" dirty="0"/>
              <a:t> Notebooks and quickly view the results, which is helpful for experimenting and debugging. Additionally, they enable the development of </a:t>
            </a:r>
            <a:r>
              <a:rPr lang="en-US" dirty="0" err="1"/>
              <a:t>visualisations</a:t>
            </a:r>
            <a:r>
              <a:rPr lang="en-US" dirty="0"/>
              <a:t> that make use of well-known frameworks like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and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  <a:p>
            <a:r>
              <a:rPr lang="en-US" dirty="0"/>
              <a:t>In Google </a:t>
            </a:r>
            <a:r>
              <a:rPr lang="en-US" dirty="0" err="1"/>
              <a:t>collab</a:t>
            </a:r>
            <a:r>
              <a:rPr lang="en-US" dirty="0"/>
              <a:t>, First of all we Changed runtime from TPU to GPU.</a:t>
            </a:r>
          </a:p>
          <a:p>
            <a:r>
              <a:rPr lang="en-US" dirty="0"/>
              <a:t>We cross checked it by running command ‘!</a:t>
            </a:r>
            <a:r>
              <a:rPr lang="en-US" dirty="0" err="1"/>
              <a:t>nvidia-smi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9050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Coding</a:t>
            </a:r>
          </a:p>
          <a:p>
            <a:r>
              <a:rPr lang="en-US" dirty="0"/>
              <a:t>First of all, We installed Yolov8 by the command ‘!pip install </a:t>
            </a:r>
            <a:r>
              <a:rPr lang="en-US" dirty="0" err="1"/>
              <a:t>ultralytics</a:t>
            </a:r>
            <a:r>
              <a:rPr lang="en-US" dirty="0"/>
              <a:t>==8.0.20’</a:t>
            </a:r>
          </a:p>
          <a:p>
            <a:r>
              <a:rPr lang="en-US" dirty="0"/>
              <a:t>Further we checked about Yolov8 by the command ‘from </a:t>
            </a:r>
            <a:r>
              <a:rPr lang="en-US" dirty="0" err="1"/>
              <a:t>ultralytics</a:t>
            </a:r>
            <a:r>
              <a:rPr lang="en-US" dirty="0"/>
              <a:t> import YOLO from </a:t>
            </a:r>
            <a:r>
              <a:rPr lang="en-US" dirty="0" err="1"/>
              <a:t>IPython.display</a:t>
            </a:r>
            <a:r>
              <a:rPr lang="en-US" dirty="0"/>
              <a:t> import display, Image’</a:t>
            </a:r>
          </a:p>
          <a:p>
            <a:r>
              <a:rPr lang="en-US" dirty="0"/>
              <a:t>Then we connected and mounted our </a:t>
            </a:r>
            <a:r>
              <a:rPr lang="en-US" dirty="0" err="1"/>
              <a:t>google</a:t>
            </a:r>
            <a:r>
              <a:rPr lang="en-US" dirty="0"/>
              <a:t> drive account by the code ‘from </a:t>
            </a:r>
            <a:r>
              <a:rPr lang="en-US" dirty="0" err="1"/>
              <a:t>google.colab</a:t>
            </a:r>
            <a:r>
              <a:rPr lang="en-US" dirty="0"/>
              <a:t> import drive </a:t>
            </a:r>
            <a:r>
              <a:rPr lang="en-US" dirty="0" err="1"/>
              <a:t>drive.mount</a:t>
            </a:r>
            <a:r>
              <a:rPr lang="en-US" dirty="0"/>
              <a:t>('/content/drive')’</a:t>
            </a:r>
          </a:p>
          <a:p>
            <a:r>
              <a:rPr lang="en-US" dirty="0"/>
              <a:t>Then we ran our main command to run the training process ‘%</a:t>
            </a:r>
            <a:r>
              <a:rPr lang="en-US" dirty="0" err="1"/>
              <a:t>cd</a:t>
            </a:r>
            <a:r>
              <a:rPr lang="en-US" dirty="0"/>
              <a:t> /content/drive/</a:t>
            </a:r>
            <a:r>
              <a:rPr lang="en-US" dirty="0" err="1"/>
              <a:t>MyDrive</a:t>
            </a:r>
            <a:r>
              <a:rPr lang="en-US" dirty="0"/>
              <a:t>/Accident Detection model !</a:t>
            </a:r>
            <a:r>
              <a:rPr lang="en-US" dirty="0" err="1"/>
              <a:t>yolo</a:t>
            </a:r>
            <a:r>
              <a:rPr lang="en-US" dirty="0"/>
              <a:t> task=detect mode=train model=yolov8s.pt data= </a:t>
            </a:r>
            <a:r>
              <a:rPr lang="en-US" dirty="0" err="1"/>
              <a:t>data.yaml</a:t>
            </a:r>
            <a:r>
              <a:rPr lang="en-US" dirty="0"/>
              <a:t> epochs=1 </a:t>
            </a:r>
            <a:r>
              <a:rPr lang="en-US" dirty="0" err="1"/>
              <a:t>imgsz</a:t>
            </a:r>
            <a:r>
              <a:rPr lang="en-US" dirty="0"/>
              <a:t>=640 plots=True’</a:t>
            </a:r>
          </a:p>
          <a:p>
            <a:r>
              <a:rPr lang="en-US" dirty="0"/>
              <a:t>After the training we ran command to test and validate our model ‘!</a:t>
            </a:r>
            <a:r>
              <a:rPr lang="en-US" dirty="0" err="1"/>
              <a:t>yolo</a:t>
            </a:r>
            <a:r>
              <a:rPr lang="en-US" dirty="0"/>
              <a:t> task=detect mode=</a:t>
            </a:r>
            <a:r>
              <a:rPr lang="en-US" dirty="0" err="1"/>
              <a:t>val</a:t>
            </a:r>
            <a:r>
              <a:rPr lang="en-US" dirty="0"/>
              <a:t> model=runs/detect/train/weights/best.pt data=</a:t>
            </a:r>
            <a:r>
              <a:rPr lang="en-US" dirty="0" err="1"/>
              <a:t>data.yaml</a:t>
            </a:r>
            <a:r>
              <a:rPr lang="en-US" dirty="0"/>
              <a:t>’ ‘!</a:t>
            </a:r>
            <a:r>
              <a:rPr lang="en-US" dirty="0" err="1"/>
              <a:t>yolo</a:t>
            </a:r>
            <a:r>
              <a:rPr lang="en-US" dirty="0"/>
              <a:t> task=detect mode=predict model=runs/detect/train/weights/best.pt conf=0.25 source=data/test/images’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8" y="5410201"/>
            <a:ext cx="6631941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lang="en-US"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r>
              <a:rPr lang="en-US"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: https://github.com/shubhankar-shandilya-india/Accident-Detection-Model/blob/master/README.md#coding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13716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Accident detection demo.mp4 is Live accident detection on a video by this model</a:t>
            </a:r>
          </a:p>
          <a:p>
            <a:r>
              <a:rPr lang="en-US" dirty="0"/>
              <a:t>Results generated by the model after training are -</a:t>
            </a:r>
          </a:p>
          <a:p>
            <a:endParaRPr lang="en-US" dirty="0"/>
          </a:p>
        </p:txBody>
      </p:sp>
      <p:pic>
        <p:nvPicPr>
          <p:cNvPr id="11" name="Picture 10" descr="233783477-bf31573d-2bd7-4e3c-bb06-dc1c151fb07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667000"/>
            <a:ext cx="49149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ACCIDENT DETECTION USING YOLO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7" name="TextBox 26"/>
          <p:cNvSpPr txBox="1"/>
          <p:nvPr/>
        </p:nvSpPr>
        <p:spPr>
          <a:xfrm>
            <a:off x="1676400" y="14478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Introduction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Welcome &amp; Agenda Overview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Power of YOLO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Real-Time Object Detection Excellence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Unveiling Our Solution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Cutting-Edge Accident Detection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Value Proposition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Lightning-Fast Response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Precision and Accuracy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Seamless Integration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Empowered Decision-Making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Implementation Strategies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From Concept to Deployment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1905000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Road accidents are a major problem in India, with thousands of people losing their lives and many more suffering serious injuries every year.</a:t>
            </a:r>
          </a:p>
          <a:p>
            <a:endParaRPr lang="en-US" dirty="0"/>
          </a:p>
          <a:p>
            <a:r>
              <a:rPr lang="en-US" dirty="0"/>
              <a:t>According to the Ministry of Road Transport and Highways, India witnessed around 4.5 </a:t>
            </a:r>
            <a:r>
              <a:rPr lang="en-US" dirty="0" err="1"/>
              <a:t>lakh</a:t>
            </a:r>
            <a:r>
              <a:rPr lang="en-US" dirty="0"/>
              <a:t> road accidents in 2019, which resulted in the deaths of more than 1.5 </a:t>
            </a:r>
            <a:r>
              <a:rPr lang="en-US" dirty="0" err="1"/>
              <a:t>lakh</a:t>
            </a:r>
            <a:r>
              <a:rPr lang="en-US" dirty="0"/>
              <a:t> people.</a:t>
            </a:r>
          </a:p>
          <a:p>
            <a:endParaRPr lang="en-US" dirty="0"/>
          </a:p>
          <a:p>
            <a:r>
              <a:rPr lang="en-US" dirty="0"/>
              <a:t>The age range that is most severely hit by road accidents is 18 to 45 years old, which accounts for almost 67 percent of all accidental deaths.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905000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using Yolov8 to train our custom dataset which has been 3200+ images, collected from different platforms.</a:t>
            </a:r>
          </a:p>
          <a:p>
            <a:endParaRPr lang="en-US" dirty="0"/>
          </a:p>
          <a:p>
            <a:r>
              <a:rPr lang="en-US" dirty="0"/>
              <a:t>This model after training with 25 iterations and is ready to detect an accident with a significant probability.</a:t>
            </a:r>
          </a:p>
          <a:p>
            <a:endParaRPr lang="en-US" dirty="0"/>
          </a:p>
          <a:p>
            <a:r>
              <a:rPr lang="en-US" dirty="0"/>
              <a:t>Accident Detection Model is made using YOLOv8, Google </a:t>
            </a:r>
            <a:r>
              <a:rPr lang="en-US" dirty="0" err="1"/>
              <a:t>Collab</a:t>
            </a:r>
            <a:r>
              <a:rPr lang="en-US" dirty="0"/>
              <a:t>, Python, </a:t>
            </a:r>
            <a:r>
              <a:rPr lang="en-US" dirty="0" err="1"/>
              <a:t>Roboflow</a:t>
            </a:r>
            <a:r>
              <a:rPr lang="en-US" dirty="0"/>
              <a:t>, Deep Learning, </a:t>
            </a:r>
            <a:r>
              <a:rPr lang="en-US" dirty="0" err="1"/>
              <a:t>OpenCV</a:t>
            </a:r>
            <a:r>
              <a:rPr lang="en-US" dirty="0"/>
              <a:t>, Machine Learning, Artificial Intelligence. </a:t>
            </a:r>
          </a:p>
          <a:p>
            <a:endParaRPr lang="en-US" dirty="0"/>
          </a:p>
          <a:p>
            <a:r>
              <a:rPr lang="en-US" dirty="0"/>
              <a:t>It can detect an accident on any accident by live camera, image or video provided. This model is trained on a dataset of 3200+ images, These images were annotated on </a:t>
            </a:r>
            <a:r>
              <a:rPr lang="en-US" dirty="0" err="1"/>
              <a:t>roboflow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1828800"/>
            <a:ext cx="701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Transportation Authorities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Law Enforcement Agencies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Emergency Services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Vehicle Manufacturers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Fleet Operators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City Planners and Urban Developers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Insurance Companies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1676400"/>
            <a:ext cx="4953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 Accident Detection System Using YOLO</a:t>
            </a:r>
            <a:endParaRPr lang="en-US" dirty="0"/>
          </a:p>
          <a:p>
            <a:r>
              <a:rPr lang="en-US" b="1" dirty="0"/>
              <a:t>Overview:</a:t>
            </a:r>
            <a:r>
              <a:rPr lang="en-US" dirty="0"/>
              <a:t> Our system employs YOLO for real-time accident detection using camera feeds. It integrates seamlessly with existing infrastructure and offers a user-friendly interface for efficient monitoring.</a:t>
            </a:r>
          </a:p>
          <a:p>
            <a:r>
              <a:rPr lang="en-US" b="1" dirty="0"/>
              <a:t>Value Proposition:</a:t>
            </a:r>
            <a:endParaRPr lang="en-US" dirty="0"/>
          </a:p>
          <a:p>
            <a:r>
              <a:rPr lang="en-US" b="1" dirty="0"/>
              <a:t>Enhanced Safety:</a:t>
            </a:r>
            <a:r>
              <a:rPr lang="en-US" dirty="0"/>
              <a:t> Swift accident detection leads to faster responses, reducing injuries and saving lives.</a:t>
            </a:r>
          </a:p>
          <a:p>
            <a:r>
              <a:rPr lang="en-US" b="1" dirty="0"/>
              <a:t>Optimized Resource Allocation:</a:t>
            </a:r>
            <a:r>
              <a:rPr lang="en-US" dirty="0"/>
              <a:t> Efficient deployment of emergency services improves response times.</a:t>
            </a:r>
          </a:p>
          <a:p>
            <a:r>
              <a:rPr lang="en-US" b="1" dirty="0"/>
              <a:t>Data-Driven Insights:</a:t>
            </a:r>
            <a:r>
              <a:rPr lang="en-US" dirty="0"/>
              <a:t> Generates actionable data for evidence-based decision-making.</a:t>
            </a:r>
          </a:p>
          <a:p>
            <a:r>
              <a:rPr lang="en-US" b="1" dirty="0"/>
              <a:t>Scalability and Adaptability:</a:t>
            </a:r>
            <a:r>
              <a:rPr lang="en-US" dirty="0"/>
              <a:t> Customizable for various environments, ensuring broad applicability and impact.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1828800"/>
            <a:ext cx="64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Lightning-Fast Response:</a:t>
            </a:r>
            <a:r>
              <a:rPr lang="en-US" dirty="0"/>
              <a:t> YOLO enables near-instantaneous accident detection, shaving precious seconds off emergency response times.</a:t>
            </a:r>
          </a:p>
          <a:p>
            <a:r>
              <a:rPr lang="en-US" b="1" dirty="0"/>
              <a:t>Precision and Accuracy:</a:t>
            </a:r>
            <a:r>
              <a:rPr lang="en-US" dirty="0"/>
              <a:t> Our system boasts unparalleled accuracy, minimizing false alarms and maximizing efficiency.</a:t>
            </a:r>
          </a:p>
          <a:p>
            <a:r>
              <a:rPr lang="en-US" b="1" dirty="0"/>
              <a:t>Seamless Integration:</a:t>
            </a:r>
            <a:r>
              <a:rPr lang="en-US" dirty="0"/>
              <a:t> With seamless integration into existing infrastructure, implementation is smooth and hassle-free.</a:t>
            </a:r>
          </a:p>
          <a:p>
            <a:r>
              <a:rPr lang="en-US" b="1" dirty="0"/>
              <a:t>Empowered Decision-Making:</a:t>
            </a:r>
            <a:r>
              <a:rPr lang="en-US" dirty="0"/>
              <a:t> Actionable insights derived from our data empower stakeholders to make informed decisions, ultimately enhancing safety on roads and in industrial settings.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4" y="1981200"/>
            <a:ext cx="8480425" cy="3072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Preparing Custom dataset</a:t>
            </a:r>
          </a:p>
          <a:p>
            <a:r>
              <a:rPr lang="en-US" dirty="0"/>
              <a:t>We have collected 1200+ images from different sources like YouTube, Google images, Kaggle.com etc.</a:t>
            </a:r>
          </a:p>
          <a:p>
            <a:r>
              <a:rPr lang="en-US" dirty="0"/>
              <a:t>Then we annotated all of them individually on a tool called </a:t>
            </a:r>
            <a:r>
              <a:rPr lang="en-US" dirty="0" err="1"/>
              <a:t>roboflow</a:t>
            </a:r>
            <a:r>
              <a:rPr lang="en-US" dirty="0"/>
              <a:t>.</a:t>
            </a:r>
          </a:p>
          <a:p>
            <a:r>
              <a:rPr lang="en-US" dirty="0"/>
              <a:t>During Annotation we marked the images with no accident as NULL and we drew a box on the site of accident on the images having an accident</a:t>
            </a:r>
          </a:p>
          <a:p>
            <a:r>
              <a:rPr lang="en-US" dirty="0"/>
              <a:t>Then we divided the data set into train, </a:t>
            </a:r>
            <a:r>
              <a:rPr lang="en-US" dirty="0" err="1"/>
              <a:t>val</a:t>
            </a:r>
            <a:r>
              <a:rPr lang="en-US" dirty="0"/>
              <a:t>, test in the ratio of 8:1:1</a:t>
            </a:r>
          </a:p>
          <a:p>
            <a:r>
              <a:rPr lang="en-US" dirty="0"/>
              <a:t>At the final step we downloaded the dataset in yolov8 format.</a:t>
            </a:r>
          </a:p>
          <a:p>
            <a:endParaRPr lang="en-US" dirty="0"/>
          </a:p>
          <a:p>
            <a:endParaRPr lang="en-US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949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Aswath S</vt:lpstr>
      <vt:lpstr>ACCIDENT DETECTION USING YOLO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Janarthan</dc:title>
  <dc:creator>Xps</dc:creator>
  <cp:lastModifiedBy>PC</cp:lastModifiedBy>
  <cp:revision>5</cp:revision>
  <dcterms:created xsi:type="dcterms:W3CDTF">2024-04-24T08:10:31Z</dcterms:created>
  <dcterms:modified xsi:type="dcterms:W3CDTF">2024-04-24T16:30:09Z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2024-04-24T00:00:00Z</vt:filetime>
  </property>
</Properties>
</file>