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Deep Learning for Advanced Robot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Perception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RBE 595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Fall 2016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Autonomous Navigation of Drones in an Indoor Environment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Shanmuga perumal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deep learning to develop a drone that could navigate an indoor environment autonomously ,avoiding obstacles.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rone_warehouse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087" y="21736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Problem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Drones are becoming more popular by the day.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many that could navigate a GPS deprived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Indoor drones could serve several purposes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Security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Warehousing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and rescue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Personal assistant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End to End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 the sensor data directly to motion commands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Several teams trying to achieve 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