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amnugent/sandp500" TargetMode="External"/><Relationship Id="rId2" Type="http://schemas.openxmlformats.org/officeDocument/2006/relationships/hyperlink" Target="https://www.kaggle.com/borismarjanovic/price-volume-data-for-all-us-stocks-etfs/version/2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0FE1-3FB9-451C-8E0C-FE92583F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958" y="1018794"/>
            <a:ext cx="7766936" cy="1646302"/>
          </a:xfrm>
        </p:spPr>
        <p:txBody>
          <a:bodyPr/>
          <a:lstStyle/>
          <a:p>
            <a:r>
              <a:rPr lang="en-US" dirty="0"/>
              <a:t>Stock Price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49F0-F411-412E-956F-2989A681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837" y="3101419"/>
            <a:ext cx="7643166" cy="204631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COURSE: </a:t>
            </a:r>
            <a:r>
              <a:rPr lang="en-US" dirty="0"/>
              <a:t>BIG DATA SYSTEM ENGINEERING USING SCALA (CSYE 7200)</a:t>
            </a:r>
            <a:r>
              <a:rPr lang="en-US" b="1" dirty="0"/>
              <a:t> </a:t>
            </a:r>
          </a:p>
          <a:p>
            <a:pPr algn="l"/>
            <a:r>
              <a:rPr lang="en-US" b="1" dirty="0"/>
              <a:t>PROFESSOR: </a:t>
            </a:r>
            <a:r>
              <a:rPr lang="en-US" dirty="0"/>
              <a:t>Robin C. Hillyard</a:t>
            </a:r>
            <a:endParaRPr lang="en-US" b="1" dirty="0"/>
          </a:p>
          <a:p>
            <a:pPr algn="l"/>
            <a:r>
              <a:rPr lang="en-US" b="1" dirty="0"/>
              <a:t>TEAM: </a:t>
            </a:r>
            <a:r>
              <a:rPr lang="en-US" dirty="0"/>
              <a:t>Meenakshi </a:t>
            </a:r>
            <a:r>
              <a:rPr lang="en-US" dirty="0" err="1"/>
              <a:t>Muthaih</a:t>
            </a:r>
            <a:r>
              <a:rPr lang="en-US" dirty="0"/>
              <a:t>, Aswathnarayan Kirubakaran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1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E80E-FB5A-4E9B-8178-B62D403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7E39-8CCF-47D4-92F4-FBCC69F0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future value of a company stock or other financial instrument traded on an exchange</a:t>
            </a:r>
          </a:p>
          <a:p>
            <a:endParaRPr lang="en-US" dirty="0"/>
          </a:p>
          <a:p>
            <a:r>
              <a:rPr lang="en-US" dirty="0"/>
              <a:t>Perform Time series analysis on Stock data using Scala and Spark</a:t>
            </a:r>
          </a:p>
          <a:p>
            <a:endParaRPr lang="en-US" dirty="0"/>
          </a:p>
          <a:p>
            <a:r>
              <a:rPr lang="en-US" dirty="0"/>
              <a:t>Perform Twitter sentiment analysis for the provided stock</a:t>
            </a:r>
          </a:p>
        </p:txBody>
      </p:sp>
    </p:spTree>
    <p:extLst>
      <p:ext uri="{BB962C8B-B14F-4D97-AF65-F5344CB8AC3E}">
        <p14:creationId xmlns:p14="http://schemas.microsoft.com/office/powerpoint/2010/main" val="142391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84AD-2A9F-413A-AB9B-EB58F24D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7D7-E58F-47B6-93DA-FB34381C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stock market Dataset: </a:t>
            </a:r>
            <a:r>
              <a:rPr lang="en-US" dirty="0">
                <a:hlinkClick r:id="rId2"/>
              </a:rPr>
              <a:t>https://www.kaggle.com/borismarjanovic/price-volume-data-for-all-us-stocks-etfs/version/2/home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S&amp;P 500 Stock Data: </a:t>
            </a:r>
            <a:r>
              <a:rPr lang="en-US" dirty="0">
                <a:hlinkClick r:id="rId3"/>
              </a:rPr>
              <a:t>https://www.kaggle.com/camnugent/sandp500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is taken is from Kaggle and has data for around 500 companies. </a:t>
            </a:r>
          </a:p>
          <a:p>
            <a:endParaRPr lang="en-US" dirty="0"/>
          </a:p>
          <a:p>
            <a:r>
              <a:rPr lang="en-US" dirty="0"/>
              <a:t>Each data file has 8 columns and 2000 rows per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8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1566-087D-4FAA-A986-C1DCE947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7B5F-72E2-481F-9FA5-689B17AE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user with future stock price for each company</a:t>
            </a:r>
          </a:p>
          <a:p>
            <a:endParaRPr lang="en-US" dirty="0"/>
          </a:p>
          <a:p>
            <a:r>
              <a:rPr lang="en-US" dirty="0"/>
              <a:t>Provide the sentiment analysis for individual stock which the user wants to invest</a:t>
            </a:r>
          </a:p>
        </p:txBody>
      </p:sp>
    </p:spTree>
    <p:extLst>
      <p:ext uri="{BB962C8B-B14F-4D97-AF65-F5344CB8AC3E}">
        <p14:creationId xmlns:p14="http://schemas.microsoft.com/office/powerpoint/2010/main" val="306787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1112-C07C-4E00-A6AC-B54E7071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0D25-550E-4C75-9AB5-095F5F46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Exploratory data analysis, Time series analysis on the Stock dataset.</a:t>
            </a:r>
          </a:p>
          <a:p>
            <a:endParaRPr lang="en-US" dirty="0"/>
          </a:p>
          <a:p>
            <a:r>
              <a:rPr lang="en-US" dirty="0"/>
              <a:t>Perform Twitter sentiment analysis for the specified stock.</a:t>
            </a:r>
          </a:p>
          <a:p>
            <a:endParaRPr lang="en-US" dirty="0"/>
          </a:p>
          <a:p>
            <a:r>
              <a:rPr lang="en-US" dirty="0"/>
              <a:t>Build a model using Spark </a:t>
            </a:r>
            <a:r>
              <a:rPr lang="en-US" dirty="0" err="1"/>
              <a:t>MLlib</a:t>
            </a:r>
            <a:r>
              <a:rPr lang="en-US" dirty="0"/>
              <a:t> to predict the stock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6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FB86-FD41-410B-84C9-953C583F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A9DB-FEF7-40FD-8FC4-70194C56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 prediction accuracy should provide accuracy </a:t>
            </a:r>
            <a:r>
              <a:rPr lang="en-US"/>
              <a:t>above 50</a:t>
            </a:r>
            <a:r>
              <a:rPr lang="en-US" dirty="0"/>
              <a:t>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4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360-AB56-4EC4-8C0C-9DF2E749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MileStones</a:t>
            </a:r>
            <a:r>
              <a:rPr lang="en-US" dirty="0"/>
              <a:t>/Sprints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9381-3C73-4B2C-A111-4F9BD3B9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1: Perform data wrangling, integration and exploratory data analysis</a:t>
            </a:r>
          </a:p>
          <a:p>
            <a:endParaRPr lang="en-US" dirty="0"/>
          </a:p>
          <a:p>
            <a:r>
              <a:rPr lang="en-US" dirty="0"/>
              <a:t>Sprint 2: Build machine learning models and perform training</a:t>
            </a:r>
          </a:p>
          <a:p>
            <a:endParaRPr lang="en-US" dirty="0"/>
          </a:p>
          <a:p>
            <a:r>
              <a:rPr lang="en-US" dirty="0"/>
              <a:t>Sprint 3: Perform twitter streaming. Combine the work</a:t>
            </a:r>
          </a:p>
          <a:p>
            <a:endParaRPr lang="en-US" dirty="0"/>
          </a:p>
          <a:p>
            <a:r>
              <a:rPr lang="en-US" dirty="0"/>
              <a:t>Sprint 4: Testing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4412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0AB-E72E-48F2-9EC7-03097C2B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4C2B-BF22-4D0F-9AC2-0D53647D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Scala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30214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2CA9-8DA4-4735-A435-E693D2A4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998" y="2780175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E26C-44C1-4FBF-AECA-E0433E0F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71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230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Stock Price Prediction </vt:lpstr>
      <vt:lpstr>Goals</vt:lpstr>
      <vt:lpstr>Data sources</vt:lpstr>
      <vt:lpstr>Use cases</vt:lpstr>
      <vt:lpstr>Methodology</vt:lpstr>
      <vt:lpstr>Acceptance Criteria</vt:lpstr>
      <vt:lpstr>MileStones/Sprints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Scala and Spark</dc:title>
  <dc:creator>Aswathnarayan Kirubakaran</dc:creator>
  <cp:lastModifiedBy>Aswathnarayan Kirubakaran</cp:lastModifiedBy>
  <cp:revision>34</cp:revision>
  <dcterms:created xsi:type="dcterms:W3CDTF">2018-11-12T22:39:10Z</dcterms:created>
  <dcterms:modified xsi:type="dcterms:W3CDTF">2018-11-19T22:26:44Z</dcterms:modified>
</cp:coreProperties>
</file>