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sldIdLst>
    <p:sldId id="256" r:id="rId2"/>
    <p:sldId id="258" r:id="rId3"/>
    <p:sldId id="259" r:id="rId4"/>
    <p:sldId id="262" r:id="rId5"/>
    <p:sldId id="292" r:id="rId6"/>
    <p:sldId id="295" r:id="rId7"/>
    <p:sldId id="294" r:id="rId8"/>
    <p:sldId id="293" r:id="rId9"/>
    <p:sldId id="296" r:id="rId10"/>
    <p:sldId id="298" r:id="rId11"/>
    <p:sldId id="299" r:id="rId12"/>
    <p:sldId id="300" r:id="rId13"/>
    <p:sldId id="267" r:id="rId14"/>
  </p:sldIdLst>
  <p:sldSz cx="9144000" cy="5143500" type="screen16x9"/>
  <p:notesSz cx="6858000" cy="9144000"/>
  <p:embeddedFontLst>
    <p:embeddedFont>
      <p:font typeface="Bahnschrift SemiBold" panose="020B0502040204020203" pitchFamily="34" charset="0"/>
      <p:bold r:id="rId16"/>
    </p:embeddedFont>
    <p:embeddedFont>
      <p:font typeface="Fredoka One" panose="02000000000000000000" pitchFamily="2" charset="0"/>
      <p:regular r:id="rId17"/>
    </p:embeddedFont>
    <p:embeddedFont>
      <p:font typeface="Helvetica" panose="020B060402020202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Orbitron" panose="020B0604020202020204"/>
      <p:regular r:id="rId26"/>
      <p:bold r:id="rId27"/>
    </p:embeddedFont>
    <p:embeddedFont>
      <p:font typeface="Palanquin Dark"/>
      <p:regular r:id="rId28"/>
      <p:bold r:id="rId29"/>
    </p:embeddedFont>
    <p:embeddedFont>
      <p:font typeface="Roboto" panose="02000000000000000000" pitchFamily="2"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F37EAE-0929-4830-A8B0-C68B30A2D973}">
  <a:tblStyle styleId="{94F37EAE-0929-4830-A8B0-C68B30A2D9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0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c6ac5e8787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c6ac5e8787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c6ac5e8787_1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c6ac5e8787_1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0facb75130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0facb75130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34234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0facb75130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0facb75130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00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10facb75130_0_1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10facb75130_0_1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6"/>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162;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713225" y="2347452"/>
            <a:ext cx="4732500" cy="11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252" name="Google Shape;252;p9"/>
          <p:cNvSpPr txBox="1">
            <a:spLocks noGrp="1"/>
          </p:cNvSpPr>
          <p:nvPr>
            <p:ph type="title"/>
          </p:nvPr>
        </p:nvSpPr>
        <p:spPr>
          <a:xfrm>
            <a:off x="713370" y="1697025"/>
            <a:ext cx="4732500" cy="472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600"/>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grpSp>
        <p:nvGrpSpPr>
          <p:cNvPr id="253" name="Google Shape;253;p9"/>
          <p:cNvGrpSpPr/>
          <p:nvPr/>
        </p:nvGrpSpPr>
        <p:grpSpPr>
          <a:xfrm>
            <a:off x="4590435" y="-1007875"/>
            <a:ext cx="6038600" cy="7441011"/>
            <a:chOff x="4590435" y="-1007875"/>
            <a:chExt cx="6038600" cy="7441011"/>
          </a:xfrm>
        </p:grpSpPr>
        <p:sp>
          <p:nvSpPr>
            <p:cNvPr id="254" name="Google Shape;254;p9"/>
            <p:cNvSpPr/>
            <p:nvPr/>
          </p:nvSpPr>
          <p:spPr>
            <a:xfrm>
              <a:off x="5025290" y="1403608"/>
              <a:ext cx="5603746" cy="5029527"/>
            </a:xfrm>
            <a:custGeom>
              <a:avLst/>
              <a:gdLst/>
              <a:ahLst/>
              <a:cxnLst/>
              <a:rect l="l" t="t" r="r" b="b"/>
              <a:pathLst>
                <a:path w="69259" h="62162" extrusionOk="0">
                  <a:moveTo>
                    <a:pt x="69093" y="1"/>
                  </a:moveTo>
                  <a:lnTo>
                    <a:pt x="42864" y="26229"/>
                  </a:lnTo>
                  <a:lnTo>
                    <a:pt x="36876" y="26229"/>
                  </a:lnTo>
                  <a:lnTo>
                    <a:pt x="31719" y="31386"/>
                  </a:lnTo>
                  <a:lnTo>
                    <a:pt x="29833" y="31386"/>
                  </a:lnTo>
                  <a:lnTo>
                    <a:pt x="26063" y="35101"/>
                  </a:lnTo>
                  <a:lnTo>
                    <a:pt x="26063" y="35933"/>
                  </a:lnTo>
                  <a:lnTo>
                    <a:pt x="1" y="61995"/>
                  </a:lnTo>
                  <a:lnTo>
                    <a:pt x="167" y="62162"/>
                  </a:lnTo>
                  <a:lnTo>
                    <a:pt x="22292" y="40037"/>
                  </a:lnTo>
                  <a:lnTo>
                    <a:pt x="28059" y="40037"/>
                  </a:lnTo>
                  <a:lnTo>
                    <a:pt x="34380" y="33771"/>
                  </a:lnTo>
                  <a:lnTo>
                    <a:pt x="37153" y="33771"/>
                  </a:lnTo>
                  <a:lnTo>
                    <a:pt x="40757" y="30166"/>
                  </a:lnTo>
                  <a:lnTo>
                    <a:pt x="40757" y="28669"/>
                  </a:lnTo>
                  <a:lnTo>
                    <a:pt x="69259" y="112"/>
                  </a:lnTo>
                  <a:lnTo>
                    <a:pt x="69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4590435" y="-831208"/>
              <a:ext cx="5930985" cy="6805915"/>
            </a:xfrm>
            <a:custGeom>
              <a:avLst/>
              <a:gdLst/>
              <a:ahLst/>
              <a:cxnLst/>
              <a:rect l="l" t="t" r="r" b="b"/>
              <a:pathLst>
                <a:path w="69537" h="79795" extrusionOk="0">
                  <a:moveTo>
                    <a:pt x="69370" y="0"/>
                  </a:moveTo>
                  <a:lnTo>
                    <a:pt x="44195" y="25175"/>
                  </a:lnTo>
                  <a:lnTo>
                    <a:pt x="35379" y="33992"/>
                  </a:lnTo>
                  <a:lnTo>
                    <a:pt x="27061" y="42309"/>
                  </a:lnTo>
                  <a:lnTo>
                    <a:pt x="27061" y="52568"/>
                  </a:lnTo>
                  <a:lnTo>
                    <a:pt x="1" y="79628"/>
                  </a:lnTo>
                  <a:lnTo>
                    <a:pt x="223" y="79794"/>
                  </a:lnTo>
                  <a:lnTo>
                    <a:pt x="27061" y="52956"/>
                  </a:lnTo>
                  <a:lnTo>
                    <a:pt x="31497" y="48575"/>
                  </a:lnTo>
                  <a:lnTo>
                    <a:pt x="31497" y="46801"/>
                  </a:lnTo>
                  <a:lnTo>
                    <a:pt x="35933" y="42309"/>
                  </a:lnTo>
                  <a:lnTo>
                    <a:pt x="49851" y="42309"/>
                  </a:lnTo>
                  <a:lnTo>
                    <a:pt x="52014" y="40147"/>
                  </a:lnTo>
                  <a:lnTo>
                    <a:pt x="45027" y="33382"/>
                  </a:lnTo>
                  <a:lnTo>
                    <a:pt x="45027" y="24731"/>
                  </a:lnTo>
                  <a:lnTo>
                    <a:pt x="69536" y="222"/>
                  </a:lnTo>
                  <a:lnTo>
                    <a:pt x="69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9"/>
            <p:cNvGrpSpPr/>
            <p:nvPr/>
          </p:nvGrpSpPr>
          <p:grpSpPr>
            <a:xfrm>
              <a:off x="6851241" y="3872805"/>
              <a:ext cx="740238" cy="365351"/>
              <a:chOff x="7070753" y="3796525"/>
              <a:chExt cx="690971" cy="341036"/>
            </a:xfrm>
          </p:grpSpPr>
          <p:sp>
            <p:nvSpPr>
              <p:cNvPr id="257" name="Google Shape;257;p9"/>
              <p:cNvSpPr/>
              <p:nvPr/>
            </p:nvSpPr>
            <p:spPr>
              <a:xfrm>
                <a:off x="7366883" y="4034320"/>
                <a:ext cx="103241" cy="103241"/>
              </a:xfrm>
              <a:custGeom>
                <a:avLst/>
                <a:gdLst/>
                <a:ahLst/>
                <a:cxnLst/>
                <a:rect l="l" t="t" r="r" b="b"/>
                <a:pathLst>
                  <a:path w="1276" h="1276" extrusionOk="0">
                    <a:moveTo>
                      <a:pt x="1109" y="0"/>
                    </a:moveTo>
                    <a:lnTo>
                      <a:pt x="0" y="1109"/>
                    </a:lnTo>
                    <a:lnTo>
                      <a:pt x="166" y="1276"/>
                    </a:lnTo>
                    <a:lnTo>
                      <a:pt x="1275"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7366883" y="4034320"/>
                <a:ext cx="103241" cy="103241"/>
              </a:xfrm>
              <a:custGeom>
                <a:avLst/>
                <a:gdLst/>
                <a:ahLst/>
                <a:cxnLst/>
                <a:rect l="l" t="t" r="r" b="b"/>
                <a:pathLst>
                  <a:path w="1276" h="1276" extrusionOk="0">
                    <a:moveTo>
                      <a:pt x="166" y="0"/>
                    </a:moveTo>
                    <a:lnTo>
                      <a:pt x="0" y="167"/>
                    </a:lnTo>
                    <a:lnTo>
                      <a:pt x="1109" y="1276"/>
                    </a:lnTo>
                    <a:lnTo>
                      <a:pt x="1275" y="1109"/>
                    </a:lnTo>
                    <a:lnTo>
                      <a:pt x="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658483" y="4034320"/>
                <a:ext cx="103241" cy="103241"/>
              </a:xfrm>
              <a:custGeom>
                <a:avLst/>
                <a:gdLst/>
                <a:ahLst/>
                <a:cxnLst/>
                <a:rect l="l" t="t" r="r" b="b"/>
                <a:pathLst>
                  <a:path w="1276" h="1276" extrusionOk="0">
                    <a:moveTo>
                      <a:pt x="1109" y="0"/>
                    </a:moveTo>
                    <a:lnTo>
                      <a:pt x="0" y="1109"/>
                    </a:lnTo>
                    <a:lnTo>
                      <a:pt x="222" y="1276"/>
                    </a:lnTo>
                    <a:lnTo>
                      <a:pt x="1276"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7658483" y="4034320"/>
                <a:ext cx="103241" cy="103241"/>
              </a:xfrm>
              <a:custGeom>
                <a:avLst/>
                <a:gdLst/>
                <a:ahLst/>
                <a:cxnLst/>
                <a:rect l="l" t="t" r="r" b="b"/>
                <a:pathLst>
                  <a:path w="1276" h="1276" extrusionOk="0">
                    <a:moveTo>
                      <a:pt x="167" y="0"/>
                    </a:moveTo>
                    <a:lnTo>
                      <a:pt x="0" y="167"/>
                    </a:lnTo>
                    <a:lnTo>
                      <a:pt x="1109" y="1276"/>
                    </a:lnTo>
                    <a:lnTo>
                      <a:pt x="1276" y="1109"/>
                    </a:lnTo>
                    <a:lnTo>
                      <a:pt x="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7070753" y="3796525"/>
                <a:ext cx="107772" cy="103241"/>
              </a:xfrm>
              <a:custGeom>
                <a:avLst/>
                <a:gdLst/>
                <a:ahLst/>
                <a:cxnLst/>
                <a:rect l="l" t="t" r="r" b="b"/>
                <a:pathLst>
                  <a:path w="1332" h="1276" extrusionOk="0">
                    <a:moveTo>
                      <a:pt x="1109" y="1"/>
                    </a:moveTo>
                    <a:lnTo>
                      <a:pt x="0" y="1110"/>
                    </a:lnTo>
                    <a:lnTo>
                      <a:pt x="222" y="1276"/>
                    </a:lnTo>
                    <a:lnTo>
                      <a:pt x="1331"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7075203" y="3796525"/>
                <a:ext cx="103322" cy="103241"/>
              </a:xfrm>
              <a:custGeom>
                <a:avLst/>
                <a:gdLst/>
                <a:ahLst/>
                <a:cxnLst/>
                <a:rect l="l" t="t" r="r" b="b"/>
                <a:pathLst>
                  <a:path w="1277" h="1276" extrusionOk="0">
                    <a:moveTo>
                      <a:pt x="167" y="1"/>
                    </a:moveTo>
                    <a:lnTo>
                      <a:pt x="1" y="167"/>
                    </a:lnTo>
                    <a:lnTo>
                      <a:pt x="1110" y="1276"/>
                    </a:lnTo>
                    <a:lnTo>
                      <a:pt x="1276" y="1110"/>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7366883" y="3796525"/>
                <a:ext cx="103241" cy="103241"/>
              </a:xfrm>
              <a:custGeom>
                <a:avLst/>
                <a:gdLst/>
                <a:ahLst/>
                <a:cxnLst/>
                <a:rect l="l" t="t" r="r" b="b"/>
                <a:pathLst>
                  <a:path w="1276" h="1276" extrusionOk="0">
                    <a:moveTo>
                      <a:pt x="1109" y="1"/>
                    </a:moveTo>
                    <a:lnTo>
                      <a:pt x="0" y="1110"/>
                    </a:lnTo>
                    <a:lnTo>
                      <a:pt x="166" y="1276"/>
                    </a:lnTo>
                    <a:lnTo>
                      <a:pt x="1275"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7366883" y="3796525"/>
                <a:ext cx="103241" cy="103241"/>
              </a:xfrm>
              <a:custGeom>
                <a:avLst/>
                <a:gdLst/>
                <a:ahLst/>
                <a:cxnLst/>
                <a:rect l="l" t="t" r="r" b="b"/>
                <a:pathLst>
                  <a:path w="1276" h="1276" extrusionOk="0">
                    <a:moveTo>
                      <a:pt x="166" y="1"/>
                    </a:moveTo>
                    <a:lnTo>
                      <a:pt x="0" y="167"/>
                    </a:lnTo>
                    <a:lnTo>
                      <a:pt x="1109" y="1276"/>
                    </a:lnTo>
                    <a:lnTo>
                      <a:pt x="1275" y="111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9"/>
            <p:cNvGrpSpPr/>
            <p:nvPr/>
          </p:nvGrpSpPr>
          <p:grpSpPr>
            <a:xfrm>
              <a:off x="5052941" y="-1007875"/>
              <a:ext cx="3372034" cy="3579622"/>
              <a:chOff x="6474042" y="-61911"/>
              <a:chExt cx="4446247" cy="4719966"/>
            </a:xfrm>
          </p:grpSpPr>
          <p:sp>
            <p:nvSpPr>
              <p:cNvPr id="266" name="Google Shape;266;p9"/>
              <p:cNvSpPr/>
              <p:nvPr/>
            </p:nvSpPr>
            <p:spPr>
              <a:xfrm>
                <a:off x="10722788" y="3477982"/>
                <a:ext cx="89810" cy="632716"/>
              </a:xfrm>
              <a:custGeom>
                <a:avLst/>
                <a:gdLst/>
                <a:ahLst/>
                <a:cxnLst/>
                <a:rect l="l" t="t" r="r" b="b"/>
                <a:pathLst>
                  <a:path w="1110" h="7820" extrusionOk="0">
                    <a:moveTo>
                      <a:pt x="1109" y="1"/>
                    </a:moveTo>
                    <a:lnTo>
                      <a:pt x="0" y="1110"/>
                    </a:lnTo>
                    <a:lnTo>
                      <a:pt x="0" y="3938"/>
                    </a:lnTo>
                    <a:lnTo>
                      <a:pt x="0" y="6710"/>
                    </a:lnTo>
                    <a:lnTo>
                      <a:pt x="1109" y="7819"/>
                    </a:lnTo>
                    <a:lnTo>
                      <a:pt x="1109" y="3938"/>
                    </a:lnTo>
                    <a:lnTo>
                      <a:pt x="1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7286054" y="750183"/>
                <a:ext cx="444277" cy="444196"/>
              </a:xfrm>
              <a:custGeom>
                <a:avLst/>
                <a:gdLst/>
                <a:ahLst/>
                <a:cxnLst/>
                <a:rect l="l" t="t" r="r" b="b"/>
                <a:pathLst>
                  <a:path w="5491" h="5490" extrusionOk="0">
                    <a:moveTo>
                      <a:pt x="1" y="0"/>
                    </a:moveTo>
                    <a:lnTo>
                      <a:pt x="2774" y="2773"/>
                    </a:lnTo>
                    <a:lnTo>
                      <a:pt x="5491" y="5490"/>
                    </a:lnTo>
                    <a:lnTo>
                      <a:pt x="5491" y="3937"/>
                    </a:lnTo>
                    <a:lnTo>
                      <a:pt x="3550" y="1941"/>
                    </a:lnTo>
                    <a:lnTo>
                      <a:pt x="15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474042" y="-61911"/>
                <a:ext cx="183989" cy="184070"/>
              </a:xfrm>
              <a:custGeom>
                <a:avLst/>
                <a:gdLst/>
                <a:ahLst/>
                <a:cxnLst/>
                <a:rect l="l" t="t" r="r" b="b"/>
                <a:pathLst>
                  <a:path w="2274" h="2275" extrusionOk="0">
                    <a:moveTo>
                      <a:pt x="1165" y="611"/>
                    </a:moveTo>
                    <a:cubicBezTo>
                      <a:pt x="1442" y="611"/>
                      <a:pt x="1664" y="832"/>
                      <a:pt x="1719" y="1165"/>
                    </a:cubicBezTo>
                    <a:cubicBezTo>
                      <a:pt x="1719" y="1442"/>
                      <a:pt x="1442" y="1664"/>
                      <a:pt x="1165" y="1664"/>
                    </a:cubicBezTo>
                    <a:cubicBezTo>
                      <a:pt x="832" y="1664"/>
                      <a:pt x="610" y="1442"/>
                      <a:pt x="610" y="1165"/>
                    </a:cubicBezTo>
                    <a:cubicBezTo>
                      <a:pt x="610" y="832"/>
                      <a:pt x="832" y="611"/>
                      <a:pt x="1165" y="611"/>
                    </a:cubicBezTo>
                    <a:close/>
                    <a:moveTo>
                      <a:pt x="1165" y="1"/>
                    </a:moveTo>
                    <a:cubicBezTo>
                      <a:pt x="499" y="1"/>
                      <a:pt x="0" y="500"/>
                      <a:pt x="0" y="1165"/>
                    </a:cubicBezTo>
                    <a:cubicBezTo>
                      <a:pt x="0" y="1775"/>
                      <a:pt x="499" y="2274"/>
                      <a:pt x="1165" y="2274"/>
                    </a:cubicBezTo>
                    <a:cubicBezTo>
                      <a:pt x="1775" y="2274"/>
                      <a:pt x="2274" y="1775"/>
                      <a:pt x="2274" y="1165"/>
                    </a:cubicBezTo>
                    <a:cubicBezTo>
                      <a:pt x="2274" y="500"/>
                      <a:pt x="1775"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10704825" y="4473337"/>
                <a:ext cx="215463" cy="184718"/>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6590714" y="63742"/>
                <a:ext cx="4262258" cy="4432735"/>
              </a:xfrm>
              <a:custGeom>
                <a:avLst/>
                <a:gdLst/>
                <a:ahLst/>
                <a:cxnLst/>
                <a:rect l="l" t="t" r="r" b="b"/>
                <a:pathLst>
                  <a:path w="52679" h="54786" extrusionOk="0">
                    <a:moveTo>
                      <a:pt x="388" y="0"/>
                    </a:moveTo>
                    <a:lnTo>
                      <a:pt x="0" y="388"/>
                    </a:lnTo>
                    <a:lnTo>
                      <a:pt x="16857" y="17245"/>
                    </a:lnTo>
                    <a:lnTo>
                      <a:pt x="16913" y="17356"/>
                    </a:lnTo>
                    <a:lnTo>
                      <a:pt x="29445" y="17356"/>
                    </a:lnTo>
                    <a:lnTo>
                      <a:pt x="52069" y="39980"/>
                    </a:lnTo>
                    <a:lnTo>
                      <a:pt x="52069" y="54786"/>
                    </a:lnTo>
                    <a:lnTo>
                      <a:pt x="52678" y="54786"/>
                    </a:lnTo>
                    <a:lnTo>
                      <a:pt x="52678" y="39759"/>
                    </a:lnTo>
                    <a:lnTo>
                      <a:pt x="29777" y="16857"/>
                    </a:lnTo>
                    <a:lnTo>
                      <a:pt x="29666" y="16746"/>
                    </a:lnTo>
                    <a:lnTo>
                      <a:pt x="17190" y="16746"/>
                    </a:lnTo>
                    <a:lnTo>
                      <a:pt x="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9"/>
            <p:cNvSpPr/>
            <p:nvPr/>
          </p:nvSpPr>
          <p:spPr>
            <a:xfrm>
              <a:off x="7522237" y="-209327"/>
              <a:ext cx="1798786" cy="1791641"/>
            </a:xfrm>
            <a:custGeom>
              <a:avLst/>
              <a:gdLst/>
              <a:ahLst/>
              <a:cxnLst/>
              <a:rect l="l" t="t" r="r" b="b"/>
              <a:pathLst>
                <a:path w="14030" h="13974" extrusionOk="0">
                  <a:moveTo>
                    <a:pt x="1" y="0"/>
                  </a:moveTo>
                  <a:lnTo>
                    <a:pt x="1" y="278"/>
                  </a:lnTo>
                  <a:lnTo>
                    <a:pt x="6211" y="278"/>
                  </a:lnTo>
                  <a:lnTo>
                    <a:pt x="13753" y="7819"/>
                  </a:lnTo>
                  <a:lnTo>
                    <a:pt x="13753" y="13974"/>
                  </a:lnTo>
                  <a:lnTo>
                    <a:pt x="14030" y="13974"/>
                  </a:lnTo>
                  <a:lnTo>
                    <a:pt x="14030" y="7763"/>
                  </a:lnTo>
                  <a:lnTo>
                    <a:pt x="6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9"/>
            <p:cNvGrpSpPr/>
            <p:nvPr/>
          </p:nvGrpSpPr>
          <p:grpSpPr>
            <a:xfrm>
              <a:off x="6066323" y="845916"/>
              <a:ext cx="3431384" cy="3617769"/>
              <a:chOff x="5563238" y="409147"/>
              <a:chExt cx="4473190" cy="4716163"/>
            </a:xfrm>
          </p:grpSpPr>
          <p:sp>
            <p:nvSpPr>
              <p:cNvPr id="273" name="Google Shape;273;p9"/>
              <p:cNvSpPr/>
              <p:nvPr/>
            </p:nvSpPr>
            <p:spPr>
              <a:xfrm>
                <a:off x="5670929" y="956503"/>
                <a:ext cx="89810" cy="632716"/>
              </a:xfrm>
              <a:custGeom>
                <a:avLst/>
                <a:gdLst/>
                <a:ahLst/>
                <a:cxnLst/>
                <a:rect l="l" t="t" r="r" b="b"/>
                <a:pathLst>
                  <a:path w="1110" h="7820" extrusionOk="0">
                    <a:moveTo>
                      <a:pt x="1" y="1"/>
                    </a:moveTo>
                    <a:lnTo>
                      <a:pt x="1" y="3883"/>
                    </a:lnTo>
                    <a:lnTo>
                      <a:pt x="1" y="7820"/>
                    </a:lnTo>
                    <a:lnTo>
                      <a:pt x="1110" y="6711"/>
                    </a:lnTo>
                    <a:lnTo>
                      <a:pt x="1110" y="3883"/>
                    </a:lnTo>
                    <a:lnTo>
                      <a:pt x="1110" y="111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8748664" y="3872823"/>
                <a:ext cx="448808" cy="444196"/>
              </a:xfrm>
              <a:custGeom>
                <a:avLst/>
                <a:gdLst/>
                <a:ahLst/>
                <a:cxnLst/>
                <a:rect l="l" t="t" r="r" b="b"/>
                <a:pathLst>
                  <a:path w="5547" h="5490" extrusionOk="0">
                    <a:moveTo>
                      <a:pt x="1" y="0"/>
                    </a:moveTo>
                    <a:lnTo>
                      <a:pt x="1" y="1553"/>
                    </a:lnTo>
                    <a:lnTo>
                      <a:pt x="1997" y="3549"/>
                    </a:lnTo>
                    <a:lnTo>
                      <a:pt x="3938" y="5490"/>
                    </a:lnTo>
                    <a:lnTo>
                      <a:pt x="5546" y="5490"/>
                    </a:lnTo>
                    <a:lnTo>
                      <a:pt x="2774" y="271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9820965" y="4940593"/>
                <a:ext cx="215463" cy="184718"/>
              </a:xfrm>
              <a:custGeom>
                <a:avLst/>
                <a:gdLst/>
                <a:ahLst/>
                <a:cxnLst/>
                <a:rect l="l" t="t" r="r" b="b"/>
                <a:pathLst>
                  <a:path w="2663" h="2283" extrusionOk="0">
                    <a:moveTo>
                      <a:pt x="1170" y="619"/>
                    </a:moveTo>
                    <a:cubicBezTo>
                      <a:pt x="1306" y="619"/>
                      <a:pt x="1445" y="668"/>
                      <a:pt x="1553" y="777"/>
                    </a:cubicBezTo>
                    <a:cubicBezTo>
                      <a:pt x="1886" y="1110"/>
                      <a:pt x="1609" y="1720"/>
                      <a:pt x="1165" y="1720"/>
                    </a:cubicBezTo>
                    <a:cubicBezTo>
                      <a:pt x="833" y="1664"/>
                      <a:pt x="611" y="1442"/>
                      <a:pt x="611" y="1165"/>
                    </a:cubicBezTo>
                    <a:cubicBezTo>
                      <a:pt x="611" y="829"/>
                      <a:pt x="887" y="619"/>
                      <a:pt x="1170" y="619"/>
                    </a:cubicBezTo>
                    <a:close/>
                    <a:moveTo>
                      <a:pt x="1165" y="1"/>
                    </a:moveTo>
                    <a:cubicBezTo>
                      <a:pt x="500" y="1"/>
                      <a:pt x="1" y="500"/>
                      <a:pt x="1" y="1165"/>
                    </a:cubicBezTo>
                    <a:cubicBezTo>
                      <a:pt x="1" y="1837"/>
                      <a:pt x="553" y="2282"/>
                      <a:pt x="1134" y="2282"/>
                    </a:cubicBezTo>
                    <a:cubicBezTo>
                      <a:pt x="1417" y="2282"/>
                      <a:pt x="1706" y="2177"/>
                      <a:pt x="1942" y="1941"/>
                    </a:cubicBezTo>
                    <a:cubicBezTo>
                      <a:pt x="2662" y="1221"/>
                      <a:pt x="2163"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5563238" y="409147"/>
                <a:ext cx="184070" cy="184070"/>
              </a:xfrm>
              <a:custGeom>
                <a:avLst/>
                <a:gdLst/>
                <a:ahLst/>
                <a:cxnLst/>
                <a:rect l="l" t="t" r="r" b="b"/>
                <a:pathLst>
                  <a:path w="2275" h="2275" extrusionOk="0">
                    <a:moveTo>
                      <a:pt x="1110" y="611"/>
                    </a:moveTo>
                    <a:cubicBezTo>
                      <a:pt x="1443" y="611"/>
                      <a:pt x="1664" y="833"/>
                      <a:pt x="1664" y="1165"/>
                    </a:cubicBezTo>
                    <a:cubicBezTo>
                      <a:pt x="1664" y="1443"/>
                      <a:pt x="1443" y="1664"/>
                      <a:pt x="1110" y="1664"/>
                    </a:cubicBezTo>
                    <a:cubicBezTo>
                      <a:pt x="833" y="1664"/>
                      <a:pt x="611" y="1443"/>
                      <a:pt x="611" y="1165"/>
                    </a:cubicBezTo>
                    <a:cubicBezTo>
                      <a:pt x="611" y="833"/>
                      <a:pt x="833" y="611"/>
                      <a:pt x="1110" y="611"/>
                    </a:cubicBezTo>
                    <a:close/>
                    <a:moveTo>
                      <a:pt x="1110" y="1"/>
                    </a:moveTo>
                    <a:cubicBezTo>
                      <a:pt x="500" y="1"/>
                      <a:pt x="1" y="500"/>
                      <a:pt x="1" y="1165"/>
                    </a:cubicBezTo>
                    <a:cubicBezTo>
                      <a:pt x="1" y="1775"/>
                      <a:pt x="500" y="2274"/>
                      <a:pt x="1110" y="2274"/>
                    </a:cubicBezTo>
                    <a:cubicBezTo>
                      <a:pt x="1775" y="2274"/>
                      <a:pt x="2274" y="1775"/>
                      <a:pt x="2274" y="1165"/>
                    </a:cubicBezTo>
                    <a:cubicBezTo>
                      <a:pt x="2274" y="500"/>
                      <a:pt x="1775" y="1"/>
                      <a:pt x="1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5630555" y="570724"/>
                <a:ext cx="4262258" cy="4432735"/>
              </a:xfrm>
              <a:custGeom>
                <a:avLst/>
                <a:gdLst/>
                <a:ahLst/>
                <a:cxnLst/>
                <a:rect l="l" t="t" r="r" b="b"/>
                <a:pathLst>
                  <a:path w="52679" h="54786" extrusionOk="0">
                    <a:moveTo>
                      <a:pt x="1" y="0"/>
                    </a:moveTo>
                    <a:lnTo>
                      <a:pt x="1" y="15027"/>
                    </a:lnTo>
                    <a:lnTo>
                      <a:pt x="22902" y="37929"/>
                    </a:lnTo>
                    <a:lnTo>
                      <a:pt x="22957" y="38040"/>
                    </a:lnTo>
                    <a:lnTo>
                      <a:pt x="35489" y="38040"/>
                    </a:lnTo>
                    <a:lnTo>
                      <a:pt x="52235" y="54786"/>
                    </a:lnTo>
                    <a:lnTo>
                      <a:pt x="52679" y="54398"/>
                    </a:lnTo>
                    <a:lnTo>
                      <a:pt x="35822" y="37541"/>
                    </a:lnTo>
                    <a:lnTo>
                      <a:pt x="35711" y="37430"/>
                    </a:lnTo>
                    <a:lnTo>
                      <a:pt x="23235" y="37430"/>
                    </a:lnTo>
                    <a:lnTo>
                      <a:pt x="611" y="14806"/>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6043358" y="2181400"/>
                <a:ext cx="1135167" cy="1130636"/>
              </a:xfrm>
              <a:custGeom>
                <a:avLst/>
                <a:gdLst/>
                <a:ahLst/>
                <a:cxnLst/>
                <a:rect l="l" t="t" r="r" b="b"/>
                <a:pathLst>
                  <a:path w="14030" h="13974" extrusionOk="0">
                    <a:moveTo>
                      <a:pt x="0" y="0"/>
                    </a:moveTo>
                    <a:lnTo>
                      <a:pt x="0" y="6211"/>
                    </a:lnTo>
                    <a:lnTo>
                      <a:pt x="7708" y="13974"/>
                    </a:lnTo>
                    <a:lnTo>
                      <a:pt x="14029" y="13974"/>
                    </a:lnTo>
                    <a:lnTo>
                      <a:pt x="14029" y="13697"/>
                    </a:lnTo>
                    <a:lnTo>
                      <a:pt x="7819" y="13697"/>
                    </a:lnTo>
                    <a:lnTo>
                      <a:pt x="222" y="6155"/>
                    </a:lnTo>
                    <a:lnTo>
                      <a:pt x="2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9"/>
            <p:cNvGrpSpPr/>
            <p:nvPr/>
          </p:nvGrpSpPr>
          <p:grpSpPr>
            <a:xfrm>
              <a:off x="7031838" y="1257845"/>
              <a:ext cx="287456" cy="287456"/>
              <a:chOff x="9708823" y="3047299"/>
              <a:chExt cx="188520" cy="188520"/>
            </a:xfrm>
          </p:grpSpPr>
          <p:sp>
            <p:nvSpPr>
              <p:cNvPr id="280" name="Google Shape;280;p9"/>
              <p:cNvSpPr/>
              <p:nvPr/>
            </p:nvSpPr>
            <p:spPr>
              <a:xfrm>
                <a:off x="9789572" y="3047299"/>
                <a:ext cx="31474" cy="188520"/>
              </a:xfrm>
              <a:custGeom>
                <a:avLst/>
                <a:gdLst/>
                <a:ahLst/>
                <a:cxnLst/>
                <a:rect l="l" t="t" r="r" b="b"/>
                <a:pathLst>
                  <a:path w="389" h="2330" extrusionOk="0">
                    <a:moveTo>
                      <a:pt x="1" y="0"/>
                    </a:moveTo>
                    <a:lnTo>
                      <a:pt x="1" y="2329"/>
                    </a:lnTo>
                    <a:lnTo>
                      <a:pt x="389" y="2329"/>
                    </a:lnTo>
                    <a:lnTo>
                      <a:pt x="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9708823" y="3128047"/>
                <a:ext cx="188520" cy="27024"/>
              </a:xfrm>
              <a:custGeom>
                <a:avLst/>
                <a:gdLst/>
                <a:ahLst/>
                <a:cxnLst/>
                <a:rect l="l" t="t" r="r" b="b"/>
                <a:pathLst>
                  <a:path w="2330" h="334" extrusionOk="0">
                    <a:moveTo>
                      <a:pt x="1" y="0"/>
                    </a:moveTo>
                    <a:lnTo>
                      <a:pt x="1" y="333"/>
                    </a:lnTo>
                    <a:lnTo>
                      <a:pt x="2329" y="333"/>
                    </a:lnTo>
                    <a:lnTo>
                      <a:pt x="2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9"/>
            <p:cNvGrpSpPr/>
            <p:nvPr/>
          </p:nvGrpSpPr>
          <p:grpSpPr>
            <a:xfrm>
              <a:off x="8049231" y="4543486"/>
              <a:ext cx="744777" cy="130184"/>
              <a:chOff x="8829494" y="3047299"/>
              <a:chExt cx="744777" cy="130184"/>
            </a:xfrm>
          </p:grpSpPr>
          <p:sp>
            <p:nvSpPr>
              <p:cNvPr id="283" name="Google Shape;283;p9"/>
              <p:cNvSpPr/>
              <p:nvPr/>
            </p:nvSpPr>
            <p:spPr>
              <a:xfrm>
                <a:off x="9390281"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9246746"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9107662"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8968578"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8829494"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9"/>
            <p:cNvGrpSpPr/>
            <p:nvPr/>
          </p:nvGrpSpPr>
          <p:grpSpPr>
            <a:xfrm>
              <a:off x="5025311" y="4581842"/>
              <a:ext cx="653177" cy="53475"/>
              <a:chOff x="8407710" y="3361310"/>
              <a:chExt cx="713464" cy="58417"/>
            </a:xfrm>
          </p:grpSpPr>
          <p:sp>
            <p:nvSpPr>
              <p:cNvPr id="289" name="Google Shape;289;p9"/>
              <p:cNvSpPr/>
              <p:nvPr/>
            </p:nvSpPr>
            <p:spPr>
              <a:xfrm>
                <a:off x="8766626" y="3361310"/>
                <a:ext cx="354548" cy="58417"/>
              </a:xfrm>
              <a:custGeom>
                <a:avLst/>
                <a:gdLst/>
                <a:ahLst/>
                <a:cxnLst/>
                <a:rect l="l" t="t" r="r" b="b"/>
                <a:pathLst>
                  <a:path w="4382" h="722" extrusionOk="0">
                    <a:moveTo>
                      <a:pt x="1" y="1"/>
                    </a:moveTo>
                    <a:lnTo>
                      <a:pt x="1" y="722"/>
                    </a:lnTo>
                    <a:lnTo>
                      <a:pt x="4381" y="722"/>
                    </a:lnTo>
                    <a:lnTo>
                      <a:pt x="4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8519851" y="3361310"/>
                <a:ext cx="175089" cy="58417"/>
              </a:xfrm>
              <a:custGeom>
                <a:avLst/>
                <a:gdLst/>
                <a:ahLst/>
                <a:cxnLst/>
                <a:rect l="l" t="t" r="r" b="b"/>
                <a:pathLst>
                  <a:path w="2164" h="722" extrusionOk="0">
                    <a:moveTo>
                      <a:pt x="1" y="1"/>
                    </a:moveTo>
                    <a:lnTo>
                      <a:pt x="1" y="722"/>
                    </a:lnTo>
                    <a:lnTo>
                      <a:pt x="2164" y="722"/>
                    </a:lnTo>
                    <a:lnTo>
                      <a:pt x="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8407710" y="3361310"/>
                <a:ext cx="58417" cy="58417"/>
              </a:xfrm>
              <a:custGeom>
                <a:avLst/>
                <a:gdLst/>
                <a:ahLst/>
                <a:cxnLst/>
                <a:rect l="l" t="t" r="r" b="b"/>
                <a:pathLst>
                  <a:path w="722" h="722" extrusionOk="0">
                    <a:moveTo>
                      <a:pt x="1" y="1"/>
                    </a:moveTo>
                    <a:lnTo>
                      <a:pt x="1" y="722"/>
                    </a:lnTo>
                    <a:lnTo>
                      <a:pt x="722" y="722"/>
                    </a:lnTo>
                    <a:lnTo>
                      <a:pt x="7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9"/>
            <p:cNvGrpSpPr/>
            <p:nvPr/>
          </p:nvGrpSpPr>
          <p:grpSpPr>
            <a:xfrm>
              <a:off x="7515400" y="2572981"/>
              <a:ext cx="2523342" cy="810715"/>
              <a:chOff x="7683442" y="2402007"/>
              <a:chExt cx="2595230" cy="833811"/>
            </a:xfrm>
          </p:grpSpPr>
          <p:sp>
            <p:nvSpPr>
              <p:cNvPr id="293" name="Google Shape;293;p9"/>
              <p:cNvSpPr/>
              <p:nvPr/>
            </p:nvSpPr>
            <p:spPr>
              <a:xfrm>
                <a:off x="7810998" y="2504392"/>
                <a:ext cx="2467674" cy="731426"/>
              </a:xfrm>
              <a:custGeom>
                <a:avLst/>
                <a:gdLst/>
                <a:ahLst/>
                <a:cxnLst/>
                <a:rect l="l" t="t" r="r" b="b"/>
                <a:pathLst>
                  <a:path w="30499" h="9040" extrusionOk="0">
                    <a:moveTo>
                      <a:pt x="278" y="1"/>
                    </a:moveTo>
                    <a:lnTo>
                      <a:pt x="1" y="278"/>
                    </a:lnTo>
                    <a:lnTo>
                      <a:pt x="3383" y="3660"/>
                    </a:lnTo>
                    <a:lnTo>
                      <a:pt x="24898" y="3660"/>
                    </a:lnTo>
                    <a:lnTo>
                      <a:pt x="30222" y="9039"/>
                    </a:lnTo>
                    <a:lnTo>
                      <a:pt x="30499" y="8762"/>
                    </a:lnTo>
                    <a:lnTo>
                      <a:pt x="25065" y="3272"/>
                    </a:lnTo>
                    <a:lnTo>
                      <a:pt x="3550" y="3272"/>
                    </a:lnTo>
                    <a:lnTo>
                      <a:pt x="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7683442" y="2402007"/>
                <a:ext cx="163408" cy="140091"/>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27_1">
    <p:spTree>
      <p:nvGrpSpPr>
        <p:cNvPr id="1" name="Shape 356"/>
        <p:cNvGrpSpPr/>
        <p:nvPr/>
      </p:nvGrpSpPr>
      <p:grpSpPr>
        <a:xfrm>
          <a:off x="0" y="0"/>
          <a:ext cx="0" cy="0"/>
          <a:chOff x="0" y="0"/>
          <a:chExt cx="0" cy="0"/>
        </a:xfrm>
      </p:grpSpPr>
      <p:sp>
        <p:nvSpPr>
          <p:cNvPr id="357" name="Google Shape;357;p13"/>
          <p:cNvSpPr txBox="1">
            <a:spLocks noGrp="1"/>
          </p:cNvSpPr>
          <p:nvPr>
            <p:ph type="title" hasCustomPrompt="1"/>
          </p:nvPr>
        </p:nvSpPr>
        <p:spPr>
          <a:xfrm>
            <a:off x="210087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58" name="Google Shape;358;p13"/>
          <p:cNvSpPr txBox="1">
            <a:spLocks noGrp="1"/>
          </p:cNvSpPr>
          <p:nvPr>
            <p:ph type="subTitle" idx="1"/>
          </p:nvPr>
        </p:nvSpPr>
        <p:spPr>
          <a:xfrm>
            <a:off x="123402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59" name="Google Shape;359;p13"/>
          <p:cNvSpPr txBox="1">
            <a:spLocks noGrp="1"/>
          </p:cNvSpPr>
          <p:nvPr>
            <p:ph type="subTitle" idx="2"/>
          </p:nvPr>
        </p:nvSpPr>
        <p:spPr>
          <a:xfrm>
            <a:off x="123402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0" name="Google Shape;360;p13"/>
          <p:cNvSpPr txBox="1">
            <a:spLocks noGrp="1"/>
          </p:cNvSpPr>
          <p:nvPr>
            <p:ph type="title" idx="3" hasCustomPrompt="1"/>
          </p:nvPr>
        </p:nvSpPr>
        <p:spPr>
          <a:xfrm>
            <a:off x="595832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1" name="Google Shape;361;p13"/>
          <p:cNvSpPr txBox="1">
            <a:spLocks noGrp="1"/>
          </p:cNvSpPr>
          <p:nvPr>
            <p:ph type="subTitle" idx="4"/>
          </p:nvPr>
        </p:nvSpPr>
        <p:spPr>
          <a:xfrm>
            <a:off x="509147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2" name="Google Shape;362;p13"/>
          <p:cNvSpPr txBox="1">
            <a:spLocks noGrp="1"/>
          </p:cNvSpPr>
          <p:nvPr>
            <p:ph type="subTitle" idx="5"/>
          </p:nvPr>
        </p:nvSpPr>
        <p:spPr>
          <a:xfrm>
            <a:off x="509147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3" name="Google Shape;363;p13"/>
          <p:cNvSpPr txBox="1">
            <a:spLocks noGrp="1"/>
          </p:cNvSpPr>
          <p:nvPr>
            <p:ph type="title" idx="6" hasCustomPrompt="1"/>
          </p:nvPr>
        </p:nvSpPr>
        <p:spPr>
          <a:xfrm>
            <a:off x="210087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4" name="Google Shape;364;p13"/>
          <p:cNvSpPr txBox="1">
            <a:spLocks noGrp="1"/>
          </p:cNvSpPr>
          <p:nvPr>
            <p:ph type="subTitle" idx="7"/>
          </p:nvPr>
        </p:nvSpPr>
        <p:spPr>
          <a:xfrm>
            <a:off x="123402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5" name="Google Shape;365;p13"/>
          <p:cNvSpPr txBox="1">
            <a:spLocks noGrp="1"/>
          </p:cNvSpPr>
          <p:nvPr>
            <p:ph type="subTitle" idx="8"/>
          </p:nvPr>
        </p:nvSpPr>
        <p:spPr>
          <a:xfrm>
            <a:off x="123402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6" name="Google Shape;366;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367" name="Google Shape;367;p13"/>
          <p:cNvSpPr txBox="1">
            <a:spLocks noGrp="1"/>
          </p:cNvSpPr>
          <p:nvPr>
            <p:ph type="title" idx="13" hasCustomPrompt="1"/>
          </p:nvPr>
        </p:nvSpPr>
        <p:spPr>
          <a:xfrm>
            <a:off x="595832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8" name="Google Shape;368;p13"/>
          <p:cNvSpPr txBox="1">
            <a:spLocks noGrp="1"/>
          </p:cNvSpPr>
          <p:nvPr>
            <p:ph type="subTitle" idx="14"/>
          </p:nvPr>
        </p:nvSpPr>
        <p:spPr>
          <a:xfrm>
            <a:off x="509147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9" name="Google Shape;369;p13"/>
          <p:cNvSpPr txBox="1">
            <a:spLocks noGrp="1"/>
          </p:cNvSpPr>
          <p:nvPr>
            <p:ph type="subTitle" idx="15"/>
          </p:nvPr>
        </p:nvSpPr>
        <p:spPr>
          <a:xfrm>
            <a:off x="509147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370" name="Google Shape;370;p13"/>
          <p:cNvGrpSpPr/>
          <p:nvPr/>
        </p:nvGrpSpPr>
        <p:grpSpPr>
          <a:xfrm>
            <a:off x="-3389800" y="-360873"/>
            <a:ext cx="6322114" cy="7255046"/>
            <a:chOff x="-3389800" y="-360873"/>
            <a:chExt cx="6322114" cy="7255046"/>
          </a:xfrm>
        </p:grpSpPr>
        <p:sp>
          <p:nvSpPr>
            <p:cNvPr id="371" name="Google Shape;371;p13"/>
            <p:cNvSpPr/>
            <p:nvPr/>
          </p:nvSpPr>
          <p:spPr>
            <a:xfrm>
              <a:off x="-3389800" y="-360873"/>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3"/>
            <p:cNvGrpSpPr/>
            <p:nvPr/>
          </p:nvGrpSpPr>
          <p:grpSpPr>
            <a:xfrm>
              <a:off x="-1419600" y="387590"/>
              <a:ext cx="2381713" cy="3328977"/>
              <a:chOff x="7655072" y="-407632"/>
              <a:chExt cx="2008529" cy="2807368"/>
            </a:xfrm>
          </p:grpSpPr>
          <p:sp>
            <p:nvSpPr>
              <p:cNvPr id="373" name="Google Shape;373;p13"/>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3"/>
            <p:cNvGrpSpPr/>
            <p:nvPr/>
          </p:nvGrpSpPr>
          <p:grpSpPr>
            <a:xfrm>
              <a:off x="-201897" y="42827"/>
              <a:ext cx="1029648" cy="1806572"/>
              <a:chOff x="455034" y="-121633"/>
              <a:chExt cx="629947" cy="1105275"/>
            </a:xfrm>
          </p:grpSpPr>
          <p:sp>
            <p:nvSpPr>
              <p:cNvPr id="379" name="Google Shape;379;p13"/>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3"/>
            <p:cNvGrpSpPr/>
            <p:nvPr/>
          </p:nvGrpSpPr>
          <p:grpSpPr>
            <a:xfrm>
              <a:off x="889287" y="4589548"/>
              <a:ext cx="471865" cy="38050"/>
              <a:chOff x="6298452" y="2390050"/>
              <a:chExt cx="140725" cy="11350"/>
            </a:xfrm>
          </p:grpSpPr>
          <p:sp>
            <p:nvSpPr>
              <p:cNvPr id="382" name="Google Shape;382;p13"/>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5" name="Google Shape;385;p13"/>
          <p:cNvGrpSpPr/>
          <p:nvPr/>
        </p:nvGrpSpPr>
        <p:grpSpPr>
          <a:xfrm>
            <a:off x="6133478" y="-1088649"/>
            <a:ext cx="7166740" cy="6435526"/>
            <a:chOff x="6133478" y="-1088649"/>
            <a:chExt cx="7166740" cy="6435526"/>
          </a:xfrm>
        </p:grpSpPr>
        <p:sp>
          <p:nvSpPr>
            <p:cNvPr id="386" name="Google Shape;386;p13"/>
            <p:cNvSpPr/>
            <p:nvPr/>
          </p:nvSpPr>
          <p:spPr>
            <a:xfrm>
              <a:off x="6133478" y="-10886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13"/>
            <p:cNvGrpSpPr/>
            <p:nvPr/>
          </p:nvGrpSpPr>
          <p:grpSpPr>
            <a:xfrm>
              <a:off x="8193009" y="539516"/>
              <a:ext cx="618213" cy="306426"/>
              <a:chOff x="5989375" y="1843575"/>
              <a:chExt cx="136525" cy="67675"/>
            </a:xfrm>
          </p:grpSpPr>
          <p:sp>
            <p:nvSpPr>
              <p:cNvPr id="388" name="Google Shape;388;p13"/>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3"/>
            <p:cNvGrpSpPr/>
            <p:nvPr/>
          </p:nvGrpSpPr>
          <p:grpSpPr>
            <a:xfrm>
              <a:off x="8389396" y="1055350"/>
              <a:ext cx="1228886" cy="2188720"/>
              <a:chOff x="8389396" y="1055350"/>
              <a:chExt cx="1228886" cy="2188720"/>
            </a:xfrm>
          </p:grpSpPr>
          <p:sp>
            <p:nvSpPr>
              <p:cNvPr id="397" name="Google Shape;397;p13"/>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10_1_1_1_1_1_1_1_1_1">
    <p:spTree>
      <p:nvGrpSpPr>
        <p:cNvPr id="1" name="Shape 648"/>
        <p:cNvGrpSpPr/>
        <p:nvPr/>
      </p:nvGrpSpPr>
      <p:grpSpPr>
        <a:xfrm>
          <a:off x="0" y="0"/>
          <a:ext cx="0" cy="0"/>
          <a:chOff x="0" y="0"/>
          <a:chExt cx="0" cy="0"/>
        </a:xfrm>
      </p:grpSpPr>
      <p:sp>
        <p:nvSpPr>
          <p:cNvPr id="649" name="Google Shape;649;p21"/>
          <p:cNvSpPr txBox="1">
            <a:spLocks noGrp="1"/>
          </p:cNvSpPr>
          <p:nvPr>
            <p:ph type="body" idx="1"/>
          </p:nvPr>
        </p:nvSpPr>
        <p:spPr>
          <a:xfrm>
            <a:off x="722375" y="1129950"/>
            <a:ext cx="7704000" cy="34785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Char char="○"/>
              <a:defRPr/>
            </a:lvl2pPr>
            <a:lvl3pPr marL="1371600" lvl="2" indent="-323850" rtl="0">
              <a:lnSpc>
                <a:spcPct val="100000"/>
              </a:lnSpc>
              <a:spcBef>
                <a:spcPts val="0"/>
              </a:spcBef>
              <a:spcAft>
                <a:spcPts val="0"/>
              </a:spcAft>
              <a:buSzPts val="1500"/>
              <a:buChar char="■"/>
              <a:defRPr/>
            </a:lvl3pPr>
            <a:lvl4pPr marL="1828800" lvl="3" indent="-323850" rtl="0">
              <a:lnSpc>
                <a:spcPct val="100000"/>
              </a:lnSpc>
              <a:spcBef>
                <a:spcPts val="0"/>
              </a:spcBef>
              <a:spcAft>
                <a:spcPts val="0"/>
              </a:spcAft>
              <a:buSzPts val="1500"/>
              <a:buChar char="●"/>
              <a:defRPr/>
            </a:lvl4pPr>
            <a:lvl5pPr marL="2286000" lvl="4" indent="-323850" rtl="0">
              <a:lnSpc>
                <a:spcPct val="100000"/>
              </a:lnSpc>
              <a:spcBef>
                <a:spcPts val="0"/>
              </a:spcBef>
              <a:spcAft>
                <a:spcPts val="0"/>
              </a:spcAft>
              <a:buSzPts val="1500"/>
              <a:buChar char="○"/>
              <a:defRPr/>
            </a:lvl5pPr>
            <a:lvl6pPr marL="2743200" lvl="5" indent="-323850" rtl="0">
              <a:lnSpc>
                <a:spcPct val="100000"/>
              </a:lnSpc>
              <a:spcBef>
                <a:spcPts val="0"/>
              </a:spcBef>
              <a:spcAft>
                <a:spcPts val="0"/>
              </a:spcAft>
              <a:buSzPts val="1500"/>
              <a:buChar char="■"/>
              <a:defRPr/>
            </a:lvl6pPr>
            <a:lvl7pPr marL="3200400" lvl="6" indent="-323850" rtl="0">
              <a:lnSpc>
                <a:spcPct val="100000"/>
              </a:lnSpc>
              <a:spcBef>
                <a:spcPts val="0"/>
              </a:spcBef>
              <a:spcAft>
                <a:spcPts val="0"/>
              </a:spcAft>
              <a:buSzPts val="1500"/>
              <a:buChar char="●"/>
              <a:defRPr/>
            </a:lvl7pPr>
            <a:lvl8pPr marL="3657600" lvl="7" indent="-323850" rtl="0">
              <a:lnSpc>
                <a:spcPct val="100000"/>
              </a:lnSpc>
              <a:spcBef>
                <a:spcPts val="0"/>
              </a:spcBef>
              <a:spcAft>
                <a:spcPts val="0"/>
              </a:spcAft>
              <a:buSzPts val="1500"/>
              <a:buChar char="○"/>
              <a:defRPr/>
            </a:lvl8pPr>
            <a:lvl9pPr marL="4114800" lvl="8" indent="-323850" rtl="0">
              <a:lnSpc>
                <a:spcPct val="100000"/>
              </a:lnSpc>
              <a:spcBef>
                <a:spcPts val="0"/>
              </a:spcBef>
              <a:spcAft>
                <a:spcPts val="0"/>
              </a:spcAft>
              <a:buSzPts val="1500"/>
              <a:buChar char="■"/>
              <a:defRPr/>
            </a:lvl9pPr>
          </a:lstStyle>
          <a:p>
            <a:endParaRPr/>
          </a:p>
        </p:txBody>
      </p:sp>
      <p:sp>
        <p:nvSpPr>
          <p:cNvPr id="650" name="Google Shape;650;p21"/>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grpSp>
        <p:nvGrpSpPr>
          <p:cNvPr id="651" name="Google Shape;651;p21"/>
          <p:cNvGrpSpPr/>
          <p:nvPr/>
        </p:nvGrpSpPr>
        <p:grpSpPr>
          <a:xfrm flipH="1">
            <a:off x="4940054" y="3761619"/>
            <a:ext cx="4859943" cy="2698431"/>
            <a:chOff x="-788304" y="3837819"/>
            <a:chExt cx="4859943" cy="2698431"/>
          </a:xfrm>
        </p:grpSpPr>
        <p:sp>
          <p:nvSpPr>
            <p:cNvPr id="652" name="Google Shape;652;p21"/>
            <p:cNvSpPr/>
            <p:nvPr/>
          </p:nvSpPr>
          <p:spPr>
            <a:xfrm flipH="1">
              <a:off x="-788304" y="4174967"/>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21"/>
            <p:cNvGrpSpPr/>
            <p:nvPr/>
          </p:nvGrpSpPr>
          <p:grpSpPr>
            <a:xfrm flipH="1">
              <a:off x="1320304" y="4461358"/>
              <a:ext cx="647437" cy="321825"/>
              <a:chOff x="7990044" y="3252744"/>
              <a:chExt cx="516874" cy="256925"/>
            </a:xfrm>
          </p:grpSpPr>
          <p:sp>
            <p:nvSpPr>
              <p:cNvPr id="654" name="Google Shape;654;p21"/>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1"/>
            <p:cNvGrpSpPr/>
            <p:nvPr/>
          </p:nvGrpSpPr>
          <p:grpSpPr>
            <a:xfrm rot="5400000">
              <a:off x="813121" y="3277732"/>
              <a:ext cx="2698431" cy="3818605"/>
              <a:chOff x="7726148" y="777978"/>
              <a:chExt cx="2698431" cy="3818605"/>
            </a:xfrm>
          </p:grpSpPr>
          <p:sp>
            <p:nvSpPr>
              <p:cNvPr id="663" name="Google Shape;663;p21"/>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6" name="Google Shape;666;p21"/>
          <p:cNvGrpSpPr/>
          <p:nvPr/>
        </p:nvGrpSpPr>
        <p:grpSpPr>
          <a:xfrm flipH="1">
            <a:off x="5745066" y="-1877775"/>
            <a:ext cx="4054931" cy="3690696"/>
            <a:chOff x="-626842" y="-1801575"/>
            <a:chExt cx="4054931" cy="3690696"/>
          </a:xfrm>
        </p:grpSpPr>
        <p:sp>
          <p:nvSpPr>
            <p:cNvPr id="667" name="Google Shape;667;p21"/>
            <p:cNvSpPr/>
            <p:nvPr/>
          </p:nvSpPr>
          <p:spPr>
            <a:xfrm>
              <a:off x="-626842" y="-190870"/>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21"/>
            <p:cNvGrpSpPr/>
            <p:nvPr/>
          </p:nvGrpSpPr>
          <p:grpSpPr>
            <a:xfrm rot="10800000">
              <a:off x="388735" y="-1801575"/>
              <a:ext cx="3039353" cy="3203144"/>
              <a:chOff x="7797455" y="1505164"/>
              <a:chExt cx="3773251" cy="3976591"/>
            </a:xfrm>
          </p:grpSpPr>
          <p:sp>
            <p:nvSpPr>
              <p:cNvPr id="669" name="Google Shape;669;p21"/>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1"/>
            <p:cNvGrpSpPr/>
            <p:nvPr/>
          </p:nvGrpSpPr>
          <p:grpSpPr>
            <a:xfrm>
              <a:off x="331330" y="1630180"/>
              <a:ext cx="258605" cy="258941"/>
              <a:chOff x="8925357" y="2817675"/>
              <a:chExt cx="258605" cy="258941"/>
            </a:xfrm>
          </p:grpSpPr>
          <p:sp>
            <p:nvSpPr>
              <p:cNvPr id="674" name="Google Shape;674;p21"/>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20_1">
    <p:spTree>
      <p:nvGrpSpPr>
        <p:cNvPr id="1" name="Shape 700"/>
        <p:cNvGrpSpPr/>
        <p:nvPr/>
      </p:nvGrpSpPr>
      <p:grpSpPr>
        <a:xfrm>
          <a:off x="0" y="0"/>
          <a:ext cx="0" cy="0"/>
          <a:chOff x="0" y="0"/>
          <a:chExt cx="0" cy="0"/>
        </a:xfrm>
      </p:grpSpPr>
      <p:sp>
        <p:nvSpPr>
          <p:cNvPr id="701" name="Google Shape;701;p2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grpSp>
        <p:nvGrpSpPr>
          <p:cNvPr id="702" name="Google Shape;702;p23"/>
          <p:cNvGrpSpPr/>
          <p:nvPr/>
        </p:nvGrpSpPr>
        <p:grpSpPr>
          <a:xfrm rot="10800000" flipH="1">
            <a:off x="8002875" y="-893617"/>
            <a:ext cx="1599393" cy="2188720"/>
            <a:chOff x="8051125" y="4018221"/>
            <a:chExt cx="1599393" cy="2188720"/>
          </a:xfrm>
        </p:grpSpPr>
        <p:sp>
          <p:nvSpPr>
            <p:cNvPr id="703" name="Google Shape;703;p23"/>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3"/>
            <p:cNvGrpSpPr/>
            <p:nvPr/>
          </p:nvGrpSpPr>
          <p:grpSpPr>
            <a:xfrm>
              <a:off x="8421632" y="4018221"/>
              <a:ext cx="1228886" cy="2188720"/>
              <a:chOff x="8389396" y="1055350"/>
              <a:chExt cx="1228886" cy="2188720"/>
            </a:xfrm>
          </p:grpSpPr>
          <p:sp>
            <p:nvSpPr>
              <p:cNvPr id="705" name="Google Shape;705;p23"/>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 name="Google Shape;707;p23"/>
          <p:cNvGrpSpPr/>
          <p:nvPr/>
        </p:nvGrpSpPr>
        <p:grpSpPr>
          <a:xfrm>
            <a:off x="-2361718" y="1128115"/>
            <a:ext cx="6322114" cy="7255046"/>
            <a:chOff x="-2361718" y="747115"/>
            <a:chExt cx="6322114" cy="7255046"/>
          </a:xfrm>
        </p:grpSpPr>
        <p:grpSp>
          <p:nvGrpSpPr>
            <p:cNvPr id="708" name="Google Shape;708;p23"/>
            <p:cNvGrpSpPr/>
            <p:nvPr/>
          </p:nvGrpSpPr>
          <p:grpSpPr>
            <a:xfrm rot="10800000">
              <a:off x="-2361718" y="747115"/>
              <a:ext cx="6322114" cy="7255046"/>
              <a:chOff x="-2504900" y="1005827"/>
              <a:chExt cx="6322114" cy="7255046"/>
            </a:xfrm>
          </p:grpSpPr>
          <p:sp>
            <p:nvSpPr>
              <p:cNvPr id="709" name="Google Shape;709;p23"/>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23"/>
            <p:cNvGrpSpPr/>
            <p:nvPr/>
          </p:nvGrpSpPr>
          <p:grpSpPr>
            <a:xfrm rot="-5400000" flipH="1">
              <a:off x="413271" y="3223016"/>
              <a:ext cx="618213" cy="306426"/>
              <a:chOff x="5989375" y="1843575"/>
              <a:chExt cx="136525" cy="67675"/>
            </a:xfrm>
          </p:grpSpPr>
          <p:sp>
            <p:nvSpPr>
              <p:cNvPr id="712" name="Google Shape;712;p23"/>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59" r:id="rId5"/>
    <p:sldLayoutId id="2147483667" r:id="rId6"/>
    <p:sldLayoutId id="2147483669"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SMART STREET</a:t>
            </a:r>
            <a:br>
              <a:rPr lang="en"/>
            </a:br>
            <a:endParaRPr dirty="0"/>
          </a:p>
        </p:txBody>
      </p:sp>
      <p:sp>
        <p:nvSpPr>
          <p:cNvPr id="832" name="Google Shape;832;p30"/>
          <p:cNvSpPr txBox="1">
            <a:spLocks noGrp="1"/>
          </p:cNvSpPr>
          <p:nvPr>
            <p:ph type="subTitle" idx="1"/>
          </p:nvPr>
        </p:nvSpPr>
        <p:spPr>
          <a:xfrm>
            <a:off x="476289" y="3077733"/>
            <a:ext cx="6551700" cy="19248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dirty="0">
                <a:solidFill>
                  <a:srgbClr val="FF0000"/>
                </a:solidFill>
                <a:latin typeface="Bahnschrift SemiBold" panose="020B0502040204020203" pitchFamily="34" charset="0"/>
              </a:rPr>
              <a:t>PRESENTERS:</a:t>
            </a:r>
          </a:p>
          <a:p>
            <a:pPr marL="0" lvl="0" indent="0" algn="l" rtl="0">
              <a:spcBef>
                <a:spcPts val="0"/>
              </a:spcBef>
              <a:spcAft>
                <a:spcPts val="0"/>
              </a:spcAft>
              <a:buNone/>
            </a:pPr>
            <a:r>
              <a:rPr lang="en-GB" b="1" dirty="0">
                <a:latin typeface="Bahnschrift SemiBold" panose="020B0502040204020203" pitchFamily="34" charset="0"/>
              </a:rPr>
              <a:t>ASWATH S</a:t>
            </a:r>
          </a:p>
          <a:p>
            <a:pPr marL="0" lvl="0" indent="0" algn="l" rtl="0">
              <a:spcBef>
                <a:spcPts val="0"/>
              </a:spcBef>
              <a:spcAft>
                <a:spcPts val="0"/>
              </a:spcAft>
              <a:buNone/>
            </a:pPr>
            <a:r>
              <a:rPr lang="en-GB" b="1" dirty="0">
                <a:latin typeface="Bahnschrift SemiBold" panose="020B0502040204020203" pitchFamily="34" charset="0"/>
              </a:rPr>
              <a:t>MOHAMED ANAS</a:t>
            </a:r>
          </a:p>
          <a:p>
            <a:pPr marL="0" lvl="0" indent="0" algn="l" rtl="0">
              <a:spcBef>
                <a:spcPts val="0"/>
              </a:spcBef>
              <a:spcAft>
                <a:spcPts val="0"/>
              </a:spcAft>
              <a:buNone/>
            </a:pPr>
            <a:r>
              <a:rPr lang="en-GB" b="1" dirty="0">
                <a:latin typeface="Bahnschrift SemiBold" panose="020B0502040204020203" pitchFamily="34" charset="0"/>
              </a:rPr>
              <a:t>HENSILIN RITHISTA S</a:t>
            </a:r>
          </a:p>
          <a:p>
            <a:pPr marL="0" lvl="0" indent="0" algn="l" rtl="0">
              <a:spcBef>
                <a:spcPts val="0"/>
              </a:spcBef>
              <a:spcAft>
                <a:spcPts val="0"/>
              </a:spcAft>
              <a:buNone/>
            </a:pPr>
            <a:r>
              <a:rPr lang="en-GB" b="1" dirty="0">
                <a:latin typeface="Bahnschrift SemiBold" panose="020B0502040204020203" pitchFamily="34" charset="0"/>
              </a:rPr>
              <a:t>SIYAM A G</a:t>
            </a:r>
          </a:p>
          <a:p>
            <a:pPr marL="0" lvl="0" indent="0" algn="l" rtl="0">
              <a:spcBef>
                <a:spcPts val="0"/>
              </a:spcBef>
              <a:spcAft>
                <a:spcPts val="0"/>
              </a:spcAft>
              <a:buNone/>
            </a:pPr>
            <a:r>
              <a:rPr lang="en-GB" b="1" dirty="0">
                <a:latin typeface="Bahnschrift SemiBold" panose="020B0502040204020203" pitchFamily="34" charset="0"/>
              </a:rPr>
              <a:t>PRAISAN SMITH</a:t>
            </a:r>
          </a:p>
          <a:p>
            <a:pPr marL="0" lvl="0" indent="0" algn="l" rtl="0">
              <a:spcBef>
                <a:spcPts val="0"/>
              </a:spcBef>
              <a:spcAft>
                <a:spcPts val="0"/>
              </a:spcAft>
              <a:buNone/>
            </a:pPr>
            <a:r>
              <a:rPr lang="en-GB" b="1" dirty="0">
                <a:latin typeface="Bahnschrift SemiBold" panose="020B0502040204020203" pitchFamily="34" charset="0"/>
              </a:rPr>
              <a:t>MAYURESH ROHIT</a:t>
            </a:r>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A98944-7FEA-475D-5363-47EC6C3E32DA}"/>
              </a:ext>
            </a:extLst>
          </p:cNvPr>
          <p:cNvSpPr>
            <a:spLocks noGrp="1"/>
          </p:cNvSpPr>
          <p:nvPr>
            <p:ph type="body" idx="1"/>
          </p:nvPr>
        </p:nvSpPr>
        <p:spPr>
          <a:xfrm>
            <a:off x="207169" y="1129950"/>
            <a:ext cx="8219206" cy="3478500"/>
          </a:xfrm>
        </p:spPr>
        <p:txBody>
          <a:bodyPr/>
          <a:lstStyle/>
          <a:p>
            <a:pPr>
              <a:lnSpc>
                <a:spcPct val="200000"/>
              </a:lnSpc>
            </a:pPr>
            <a:r>
              <a:rPr lang="en-IN" b="0" i="0" dirty="0">
                <a:solidFill>
                  <a:srgbClr val="191919"/>
                </a:solidFill>
                <a:effectLst/>
                <a:latin typeface="Orbitron" panose="020B0604020202020204" charset="0"/>
              </a:rPr>
              <a:t>Screen Size - 0.96 Inch Across</a:t>
            </a:r>
          </a:p>
          <a:p>
            <a:pPr>
              <a:lnSpc>
                <a:spcPct val="200000"/>
              </a:lnSpc>
            </a:pPr>
            <a:r>
              <a:rPr lang="en-IN" b="0" i="0" dirty="0">
                <a:solidFill>
                  <a:srgbClr val="191919"/>
                </a:solidFill>
                <a:effectLst/>
                <a:latin typeface="Orbitron" panose="020B0604020202020204" charset="0"/>
              </a:rPr>
              <a:t>Screen Size - 128×64 pixels</a:t>
            </a:r>
          </a:p>
          <a:p>
            <a:pPr>
              <a:lnSpc>
                <a:spcPct val="200000"/>
              </a:lnSpc>
            </a:pPr>
            <a:r>
              <a:rPr lang="en-IN" b="0" i="0" dirty="0">
                <a:solidFill>
                  <a:srgbClr val="191919"/>
                </a:solidFill>
                <a:effectLst/>
                <a:latin typeface="Orbitron" panose="020B0604020202020204" charset="0"/>
              </a:rPr>
              <a:t>Operating Voltage - 3.3V – 5V</a:t>
            </a:r>
          </a:p>
          <a:p>
            <a:pPr>
              <a:lnSpc>
                <a:spcPct val="200000"/>
              </a:lnSpc>
            </a:pPr>
            <a:r>
              <a:rPr lang="en-IN" b="0" i="0" dirty="0">
                <a:solidFill>
                  <a:srgbClr val="191919"/>
                </a:solidFill>
                <a:effectLst/>
                <a:latin typeface="Orbitron" panose="020B0604020202020204" charset="0"/>
              </a:rPr>
              <a:t>Operating Current - 20mA max</a:t>
            </a:r>
          </a:p>
          <a:p>
            <a:pPr>
              <a:lnSpc>
                <a:spcPct val="200000"/>
              </a:lnSpc>
            </a:pPr>
            <a:r>
              <a:rPr lang="en-IN" b="0" i="0" dirty="0">
                <a:solidFill>
                  <a:srgbClr val="191919"/>
                </a:solidFill>
                <a:effectLst/>
                <a:latin typeface="Orbitron" panose="020B0604020202020204" charset="0"/>
              </a:rPr>
              <a:t>Viewing Angle - 160°</a:t>
            </a:r>
          </a:p>
          <a:p>
            <a:pPr>
              <a:lnSpc>
                <a:spcPct val="200000"/>
              </a:lnSpc>
            </a:pPr>
            <a:r>
              <a:rPr lang="en-IN" b="0" i="0" dirty="0">
                <a:solidFill>
                  <a:srgbClr val="191919"/>
                </a:solidFill>
                <a:effectLst/>
                <a:latin typeface="Orbitron" panose="020B0604020202020204" charset="0"/>
              </a:rPr>
              <a:t>Characters Per Row - 21</a:t>
            </a:r>
          </a:p>
          <a:p>
            <a:pPr>
              <a:lnSpc>
                <a:spcPct val="200000"/>
              </a:lnSpc>
            </a:pPr>
            <a:r>
              <a:rPr lang="en-IN" b="0" i="0" dirty="0">
                <a:solidFill>
                  <a:srgbClr val="191919"/>
                </a:solidFill>
                <a:effectLst/>
                <a:latin typeface="Orbitron" panose="020B0604020202020204" charset="0"/>
              </a:rPr>
              <a:t>Number of Character Rows - 7</a:t>
            </a:r>
            <a:endParaRPr lang="en-IN" dirty="0">
              <a:solidFill>
                <a:srgbClr val="191919"/>
              </a:solidFill>
              <a:latin typeface="Orbitron" panose="020B0604020202020204" charset="0"/>
            </a:endParaRPr>
          </a:p>
          <a:p>
            <a:endParaRPr lang="en-IN" b="0" i="0" dirty="0">
              <a:solidFill>
                <a:srgbClr val="191919"/>
              </a:solidFill>
              <a:effectLst/>
              <a:latin typeface="Segoe UI" panose="020B0502040204020203" pitchFamily="34" charset="0"/>
            </a:endParaRPr>
          </a:p>
          <a:p>
            <a:endParaRPr lang="en-IN" dirty="0"/>
          </a:p>
        </p:txBody>
      </p:sp>
      <p:sp>
        <p:nvSpPr>
          <p:cNvPr id="3" name="Title 2">
            <a:extLst>
              <a:ext uri="{FF2B5EF4-FFF2-40B4-BE49-F238E27FC236}">
                <a16:creationId xmlns:a16="http://schemas.microsoft.com/office/drawing/2014/main" id="{E84F8490-4E56-3F0B-B69C-AA52F53CBADB}"/>
              </a:ext>
            </a:extLst>
          </p:cNvPr>
          <p:cNvSpPr>
            <a:spLocks noGrp="1"/>
          </p:cNvSpPr>
          <p:nvPr>
            <p:ph type="title"/>
          </p:nvPr>
        </p:nvSpPr>
        <p:spPr>
          <a:xfrm>
            <a:off x="720000" y="387600"/>
            <a:ext cx="6616631" cy="592200"/>
          </a:xfrm>
        </p:spPr>
        <p:txBody>
          <a:bodyPr/>
          <a:lstStyle/>
          <a:p>
            <a:r>
              <a:rPr lang="en-IN" sz="3200" b="1" dirty="0">
                <a:solidFill>
                  <a:srgbClr val="FF0000"/>
                </a:solidFill>
                <a:latin typeface="Orbitron" panose="020B0604020202020204" charset="0"/>
                <a:ea typeface="Orbitron"/>
                <a:cs typeface="Orbitron"/>
                <a:sym typeface="Orbitron"/>
              </a:rPr>
              <a:t>I2C OLED Display</a:t>
            </a:r>
            <a:endParaRPr lang="en-IN" dirty="0"/>
          </a:p>
        </p:txBody>
      </p:sp>
      <p:pic>
        <p:nvPicPr>
          <p:cNvPr id="5" name="Picture 4">
            <a:extLst>
              <a:ext uri="{FF2B5EF4-FFF2-40B4-BE49-F238E27FC236}">
                <a16:creationId xmlns:a16="http://schemas.microsoft.com/office/drawing/2014/main" id="{FA4E560B-D052-91B4-5512-59F33CFB5838}"/>
              </a:ext>
            </a:extLst>
          </p:cNvPr>
          <p:cNvPicPr>
            <a:picLocks noChangeAspect="1"/>
          </p:cNvPicPr>
          <p:nvPr/>
        </p:nvPicPr>
        <p:blipFill>
          <a:blip r:embed="rId2"/>
          <a:stretch>
            <a:fillRect/>
          </a:stretch>
        </p:blipFill>
        <p:spPr>
          <a:xfrm>
            <a:off x="4316772" y="1129950"/>
            <a:ext cx="3627120" cy="3263610"/>
          </a:xfrm>
          <a:prstGeom prst="rect">
            <a:avLst/>
          </a:prstGeom>
        </p:spPr>
      </p:pic>
    </p:spTree>
    <p:extLst>
      <p:ext uri="{BB962C8B-B14F-4D97-AF65-F5344CB8AC3E}">
        <p14:creationId xmlns:p14="http://schemas.microsoft.com/office/powerpoint/2010/main" val="943429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A98944-7FEA-475D-5363-47EC6C3E32DA}"/>
              </a:ext>
            </a:extLst>
          </p:cNvPr>
          <p:cNvSpPr>
            <a:spLocks noGrp="1"/>
          </p:cNvSpPr>
          <p:nvPr>
            <p:ph type="body" idx="1"/>
          </p:nvPr>
        </p:nvSpPr>
        <p:spPr>
          <a:xfrm>
            <a:off x="207169" y="1129950"/>
            <a:ext cx="8219206" cy="3478500"/>
          </a:xfrm>
        </p:spPr>
        <p:txBody>
          <a:bodyPr/>
          <a:lstStyle/>
          <a:p>
            <a:pPr>
              <a:lnSpc>
                <a:spcPct val="200000"/>
              </a:lnSpc>
            </a:pPr>
            <a:r>
              <a:rPr lang="en-IN" b="0" i="0" dirty="0">
                <a:solidFill>
                  <a:srgbClr val="191919"/>
                </a:solidFill>
                <a:effectLst/>
                <a:latin typeface="Orbitron" panose="020B0604020202020204" charset="0"/>
              </a:rPr>
              <a:t>Screen Size - </a:t>
            </a:r>
            <a:r>
              <a:rPr lang="en-IN" i="0" dirty="0">
                <a:solidFill>
                  <a:srgbClr val="202124"/>
                </a:solidFill>
                <a:effectLst/>
                <a:latin typeface="Orbitron" panose="020B0604020202020204" charset="0"/>
              </a:rPr>
              <a:t>85.0 x 29.5 x 13.5 mm</a:t>
            </a:r>
          </a:p>
          <a:p>
            <a:pPr>
              <a:lnSpc>
                <a:spcPct val="200000"/>
              </a:lnSpc>
            </a:pPr>
            <a:r>
              <a:rPr lang="en-IN" b="0" i="0" dirty="0">
                <a:solidFill>
                  <a:srgbClr val="191919"/>
                </a:solidFill>
                <a:effectLst/>
                <a:latin typeface="Orbitron" panose="020B0604020202020204" charset="0"/>
              </a:rPr>
              <a:t>Screen Size – </a:t>
            </a:r>
            <a:r>
              <a:rPr lang="en-IN" dirty="0">
                <a:solidFill>
                  <a:srgbClr val="191919"/>
                </a:solidFill>
                <a:latin typeface="Orbitron" panose="020B0604020202020204" charset="0"/>
              </a:rPr>
              <a:t>32*40</a:t>
            </a:r>
            <a:r>
              <a:rPr lang="en-IN" b="0" i="0" dirty="0">
                <a:solidFill>
                  <a:srgbClr val="191919"/>
                </a:solidFill>
                <a:effectLst/>
                <a:latin typeface="Orbitron" panose="020B0604020202020204" charset="0"/>
              </a:rPr>
              <a:t> pixels</a:t>
            </a:r>
          </a:p>
          <a:p>
            <a:pPr>
              <a:lnSpc>
                <a:spcPct val="200000"/>
              </a:lnSpc>
            </a:pPr>
            <a:r>
              <a:rPr lang="en-IN" b="0" i="0" dirty="0">
                <a:solidFill>
                  <a:srgbClr val="191919"/>
                </a:solidFill>
                <a:effectLst/>
                <a:latin typeface="Orbitron" panose="020B0604020202020204" charset="0"/>
              </a:rPr>
              <a:t>Operating Voltage - 3.3V – 5V</a:t>
            </a:r>
          </a:p>
          <a:p>
            <a:pPr>
              <a:lnSpc>
                <a:spcPct val="200000"/>
              </a:lnSpc>
            </a:pPr>
            <a:r>
              <a:rPr lang="en-IN" b="0" i="0" dirty="0">
                <a:solidFill>
                  <a:srgbClr val="191919"/>
                </a:solidFill>
                <a:effectLst/>
                <a:latin typeface="Orbitron" panose="020B0604020202020204" charset="0"/>
              </a:rPr>
              <a:t>Operating Current - 20mA max</a:t>
            </a:r>
          </a:p>
          <a:p>
            <a:pPr>
              <a:lnSpc>
                <a:spcPct val="200000"/>
              </a:lnSpc>
            </a:pPr>
            <a:r>
              <a:rPr lang="en-IN" b="0" i="0" dirty="0">
                <a:solidFill>
                  <a:srgbClr val="191919"/>
                </a:solidFill>
                <a:effectLst/>
                <a:latin typeface="Orbitron" panose="020B0604020202020204" charset="0"/>
              </a:rPr>
              <a:t>Viewing Angle - 180°</a:t>
            </a:r>
          </a:p>
          <a:p>
            <a:pPr>
              <a:lnSpc>
                <a:spcPct val="200000"/>
              </a:lnSpc>
            </a:pPr>
            <a:r>
              <a:rPr lang="en-IN" b="0" i="0" dirty="0">
                <a:solidFill>
                  <a:srgbClr val="191919"/>
                </a:solidFill>
                <a:effectLst/>
                <a:latin typeface="Orbitron" panose="020B0604020202020204" charset="0"/>
              </a:rPr>
              <a:t>Characters Per Row - </a:t>
            </a:r>
            <a:r>
              <a:rPr lang="en-IN" dirty="0">
                <a:solidFill>
                  <a:srgbClr val="191919"/>
                </a:solidFill>
                <a:latin typeface="Orbitron" panose="020B0604020202020204" charset="0"/>
              </a:rPr>
              <a:t>16</a:t>
            </a:r>
            <a:endParaRPr lang="en-IN" b="0" i="0" dirty="0">
              <a:solidFill>
                <a:srgbClr val="191919"/>
              </a:solidFill>
              <a:effectLst/>
              <a:latin typeface="Orbitron" panose="020B0604020202020204" charset="0"/>
            </a:endParaRPr>
          </a:p>
          <a:p>
            <a:pPr>
              <a:lnSpc>
                <a:spcPct val="200000"/>
              </a:lnSpc>
            </a:pPr>
            <a:r>
              <a:rPr lang="en-IN" b="0" i="0" dirty="0">
                <a:solidFill>
                  <a:srgbClr val="191919"/>
                </a:solidFill>
                <a:effectLst/>
                <a:latin typeface="Orbitron" panose="020B0604020202020204" charset="0"/>
              </a:rPr>
              <a:t>Number of Character Rows - 2</a:t>
            </a:r>
            <a:endParaRPr lang="en-IN" dirty="0">
              <a:solidFill>
                <a:srgbClr val="191919"/>
              </a:solidFill>
              <a:latin typeface="Orbitron" panose="020B0604020202020204" charset="0"/>
            </a:endParaRPr>
          </a:p>
          <a:p>
            <a:endParaRPr lang="en-IN" b="0" i="0" dirty="0">
              <a:solidFill>
                <a:srgbClr val="191919"/>
              </a:solidFill>
              <a:effectLst/>
              <a:latin typeface="Segoe UI" panose="020B0502040204020203" pitchFamily="34" charset="0"/>
            </a:endParaRPr>
          </a:p>
          <a:p>
            <a:endParaRPr lang="en-IN" dirty="0"/>
          </a:p>
        </p:txBody>
      </p:sp>
      <p:sp>
        <p:nvSpPr>
          <p:cNvPr id="3" name="Title 2">
            <a:extLst>
              <a:ext uri="{FF2B5EF4-FFF2-40B4-BE49-F238E27FC236}">
                <a16:creationId xmlns:a16="http://schemas.microsoft.com/office/drawing/2014/main" id="{E84F8490-4E56-3F0B-B69C-AA52F53CBADB}"/>
              </a:ext>
            </a:extLst>
          </p:cNvPr>
          <p:cNvSpPr>
            <a:spLocks noGrp="1"/>
          </p:cNvSpPr>
          <p:nvPr>
            <p:ph type="title"/>
          </p:nvPr>
        </p:nvSpPr>
        <p:spPr>
          <a:xfrm>
            <a:off x="720000" y="387600"/>
            <a:ext cx="6616631" cy="592200"/>
          </a:xfrm>
        </p:spPr>
        <p:txBody>
          <a:bodyPr/>
          <a:lstStyle/>
          <a:p>
            <a:pPr marL="0" lvl="0" indent="0" algn="ctr" rtl="0">
              <a:spcBef>
                <a:spcPts val="0"/>
              </a:spcBef>
              <a:spcAft>
                <a:spcPts val="0"/>
              </a:spcAft>
              <a:buNone/>
            </a:pPr>
            <a:r>
              <a:rPr lang="en-IN" sz="3200" b="1" dirty="0">
                <a:solidFill>
                  <a:schemeClr val="dk2"/>
                </a:solidFill>
                <a:latin typeface="Orbitron"/>
                <a:ea typeface="Orbitron"/>
                <a:cs typeface="Orbitron"/>
                <a:sym typeface="Orbitron"/>
              </a:rPr>
              <a:t>16*2 LCD Display</a:t>
            </a:r>
          </a:p>
        </p:txBody>
      </p:sp>
      <p:pic>
        <p:nvPicPr>
          <p:cNvPr id="6" name="Picture 5">
            <a:extLst>
              <a:ext uri="{FF2B5EF4-FFF2-40B4-BE49-F238E27FC236}">
                <a16:creationId xmlns:a16="http://schemas.microsoft.com/office/drawing/2014/main" id="{A2232193-7937-C349-AF6A-89056CF91966}"/>
              </a:ext>
            </a:extLst>
          </p:cNvPr>
          <p:cNvPicPr>
            <a:picLocks noChangeAspect="1"/>
          </p:cNvPicPr>
          <p:nvPr/>
        </p:nvPicPr>
        <p:blipFill>
          <a:blip r:embed="rId2"/>
          <a:stretch>
            <a:fillRect/>
          </a:stretch>
        </p:blipFill>
        <p:spPr>
          <a:xfrm>
            <a:off x="4743993" y="1129950"/>
            <a:ext cx="3909946" cy="2797493"/>
          </a:xfrm>
          <a:prstGeom prst="rect">
            <a:avLst/>
          </a:prstGeom>
        </p:spPr>
      </p:pic>
    </p:spTree>
    <p:extLst>
      <p:ext uri="{BB962C8B-B14F-4D97-AF65-F5344CB8AC3E}">
        <p14:creationId xmlns:p14="http://schemas.microsoft.com/office/powerpoint/2010/main" val="212045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A98944-7FEA-475D-5363-47EC6C3E32DA}"/>
              </a:ext>
            </a:extLst>
          </p:cNvPr>
          <p:cNvSpPr>
            <a:spLocks noGrp="1"/>
          </p:cNvSpPr>
          <p:nvPr>
            <p:ph type="body" idx="1"/>
          </p:nvPr>
        </p:nvSpPr>
        <p:spPr>
          <a:xfrm>
            <a:off x="207169" y="1129950"/>
            <a:ext cx="8219206" cy="3478500"/>
          </a:xfrm>
        </p:spPr>
        <p:txBody>
          <a:bodyPr/>
          <a:lstStyle/>
          <a:p>
            <a:endParaRPr lang="en-IN" b="0" i="0" dirty="0">
              <a:solidFill>
                <a:srgbClr val="191919"/>
              </a:solidFill>
              <a:effectLst/>
              <a:latin typeface="Segoe UI" panose="020B0502040204020203" pitchFamily="34" charset="0"/>
            </a:endParaRPr>
          </a:p>
          <a:p>
            <a:endParaRPr lang="en-IN" dirty="0"/>
          </a:p>
        </p:txBody>
      </p:sp>
      <p:sp>
        <p:nvSpPr>
          <p:cNvPr id="3" name="Title 2">
            <a:extLst>
              <a:ext uri="{FF2B5EF4-FFF2-40B4-BE49-F238E27FC236}">
                <a16:creationId xmlns:a16="http://schemas.microsoft.com/office/drawing/2014/main" id="{E84F8490-4E56-3F0B-B69C-AA52F53CBADB}"/>
              </a:ext>
            </a:extLst>
          </p:cNvPr>
          <p:cNvSpPr>
            <a:spLocks noGrp="1"/>
          </p:cNvSpPr>
          <p:nvPr>
            <p:ph type="title"/>
          </p:nvPr>
        </p:nvSpPr>
        <p:spPr>
          <a:xfrm>
            <a:off x="912881" y="238950"/>
            <a:ext cx="6616631" cy="592200"/>
          </a:xfrm>
        </p:spPr>
        <p:txBody>
          <a:bodyPr/>
          <a:lstStyle/>
          <a:p>
            <a:pPr marL="0" lvl="0" indent="0" algn="ctr" rtl="0">
              <a:spcBef>
                <a:spcPts val="0"/>
              </a:spcBef>
              <a:spcAft>
                <a:spcPts val="0"/>
              </a:spcAft>
              <a:buNone/>
            </a:pPr>
            <a:r>
              <a:rPr lang="en-IN" sz="4000" dirty="0">
                <a:solidFill>
                  <a:schemeClr val="dk2"/>
                </a:solidFill>
              </a:rPr>
              <a:t>CIRCUIT</a:t>
            </a:r>
            <a:endParaRPr lang="en-IN" sz="4000" b="1" dirty="0">
              <a:solidFill>
                <a:schemeClr val="dk2"/>
              </a:solidFill>
              <a:latin typeface="Orbitron"/>
              <a:ea typeface="Orbitron"/>
              <a:cs typeface="Orbitron"/>
              <a:sym typeface="Orbitron"/>
            </a:endParaRPr>
          </a:p>
        </p:txBody>
      </p:sp>
      <p:pic>
        <p:nvPicPr>
          <p:cNvPr id="5" name="Picture 4">
            <a:extLst>
              <a:ext uri="{FF2B5EF4-FFF2-40B4-BE49-F238E27FC236}">
                <a16:creationId xmlns:a16="http://schemas.microsoft.com/office/drawing/2014/main" id="{F8CE168E-19EB-4537-DFD4-B42A4F9D58D9}"/>
              </a:ext>
            </a:extLst>
          </p:cNvPr>
          <p:cNvPicPr>
            <a:picLocks noChangeAspect="1"/>
          </p:cNvPicPr>
          <p:nvPr/>
        </p:nvPicPr>
        <p:blipFill>
          <a:blip r:embed="rId2"/>
          <a:stretch>
            <a:fillRect/>
          </a:stretch>
        </p:blipFill>
        <p:spPr>
          <a:xfrm>
            <a:off x="437287" y="979800"/>
            <a:ext cx="7770881" cy="4069823"/>
          </a:xfrm>
          <a:prstGeom prst="rect">
            <a:avLst/>
          </a:prstGeom>
        </p:spPr>
      </p:pic>
    </p:spTree>
    <p:extLst>
      <p:ext uri="{BB962C8B-B14F-4D97-AF65-F5344CB8AC3E}">
        <p14:creationId xmlns:p14="http://schemas.microsoft.com/office/powerpoint/2010/main" val="279367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30" name="Google Shape;1030;p4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r>
              <a:rPr lang="en" dirty="0"/>
              <a:t>!</a:t>
            </a:r>
            <a:endParaRPr dirty="0"/>
          </a:p>
        </p:txBody>
      </p:sp>
      <p:grpSp>
        <p:nvGrpSpPr>
          <p:cNvPr id="2" name="Google Shape;3688;p60">
            <a:extLst>
              <a:ext uri="{FF2B5EF4-FFF2-40B4-BE49-F238E27FC236}">
                <a16:creationId xmlns:a16="http://schemas.microsoft.com/office/drawing/2014/main" id="{ACDC4179-D8E6-25F5-ADA9-448956FE3227}"/>
              </a:ext>
            </a:extLst>
          </p:cNvPr>
          <p:cNvGrpSpPr/>
          <p:nvPr/>
        </p:nvGrpSpPr>
        <p:grpSpPr>
          <a:xfrm>
            <a:off x="2168012" y="1485629"/>
            <a:ext cx="5147739" cy="3270271"/>
            <a:chOff x="3597785" y="3065882"/>
            <a:chExt cx="2241344" cy="1330656"/>
          </a:xfrm>
        </p:grpSpPr>
        <p:grpSp>
          <p:nvGrpSpPr>
            <p:cNvPr id="3" name="Google Shape;3689;p60">
              <a:extLst>
                <a:ext uri="{FF2B5EF4-FFF2-40B4-BE49-F238E27FC236}">
                  <a16:creationId xmlns:a16="http://schemas.microsoft.com/office/drawing/2014/main" id="{5F1908AA-5F1A-BB04-BA21-464B7FC38D08}"/>
                </a:ext>
              </a:extLst>
            </p:cNvPr>
            <p:cNvGrpSpPr/>
            <p:nvPr/>
          </p:nvGrpSpPr>
          <p:grpSpPr>
            <a:xfrm>
              <a:off x="5296908" y="3937355"/>
              <a:ext cx="143198" cy="32380"/>
              <a:chOff x="5296908" y="3937355"/>
              <a:chExt cx="143198" cy="32380"/>
            </a:xfrm>
          </p:grpSpPr>
          <p:sp>
            <p:nvSpPr>
              <p:cNvPr id="1721" name="Google Shape;3690;p60">
                <a:extLst>
                  <a:ext uri="{FF2B5EF4-FFF2-40B4-BE49-F238E27FC236}">
                    <a16:creationId xmlns:a16="http://schemas.microsoft.com/office/drawing/2014/main" id="{B7787B6E-EB09-B903-4E71-032C58155899}"/>
                  </a:ext>
                </a:extLst>
              </p:cNvPr>
              <p:cNvSpPr/>
              <p:nvPr/>
            </p:nvSpPr>
            <p:spPr>
              <a:xfrm>
                <a:off x="5319457" y="3952794"/>
                <a:ext cx="111895" cy="8"/>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2" name="Google Shape;3691;p60">
                <a:extLst>
                  <a:ext uri="{FF2B5EF4-FFF2-40B4-BE49-F238E27FC236}">
                    <a16:creationId xmlns:a16="http://schemas.microsoft.com/office/drawing/2014/main" id="{8B7656DE-B6DA-B83B-ABAC-F4C2B7C55CDE}"/>
                  </a:ext>
                </a:extLst>
              </p:cNvPr>
              <p:cNvGrpSpPr/>
              <p:nvPr/>
            </p:nvGrpSpPr>
            <p:grpSpPr>
              <a:xfrm>
                <a:off x="5402331" y="3937355"/>
                <a:ext cx="37776" cy="32380"/>
                <a:chOff x="5402331" y="3937355"/>
                <a:chExt cx="37776" cy="32380"/>
              </a:xfrm>
            </p:grpSpPr>
            <p:sp>
              <p:nvSpPr>
                <p:cNvPr id="1726" name="Google Shape;3692;p60">
                  <a:extLst>
                    <a:ext uri="{FF2B5EF4-FFF2-40B4-BE49-F238E27FC236}">
                      <a16:creationId xmlns:a16="http://schemas.microsoft.com/office/drawing/2014/main" id="{44CEE398-5F5D-E04D-3521-50676EEAF85B}"/>
                    </a:ext>
                  </a:extLst>
                </p:cNvPr>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3693;p60">
                  <a:extLst>
                    <a:ext uri="{FF2B5EF4-FFF2-40B4-BE49-F238E27FC236}">
                      <a16:creationId xmlns:a16="http://schemas.microsoft.com/office/drawing/2014/main" id="{A4FEE8D9-0E56-F59C-33AD-80CD6A92C76B}"/>
                    </a:ext>
                  </a:extLst>
                </p:cNvPr>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3694;p60">
                <a:extLst>
                  <a:ext uri="{FF2B5EF4-FFF2-40B4-BE49-F238E27FC236}">
                    <a16:creationId xmlns:a16="http://schemas.microsoft.com/office/drawing/2014/main" id="{F8CE561F-2EFD-005D-4C89-4C1ABF1C7747}"/>
                  </a:ext>
                </a:extLst>
              </p:cNvPr>
              <p:cNvGrpSpPr/>
              <p:nvPr/>
            </p:nvGrpSpPr>
            <p:grpSpPr>
              <a:xfrm>
                <a:off x="5296908" y="3937355"/>
                <a:ext cx="37783" cy="32380"/>
                <a:chOff x="5296908" y="3937355"/>
                <a:chExt cx="37783" cy="32380"/>
              </a:xfrm>
            </p:grpSpPr>
            <p:sp>
              <p:nvSpPr>
                <p:cNvPr id="1724" name="Google Shape;3695;p60">
                  <a:extLst>
                    <a:ext uri="{FF2B5EF4-FFF2-40B4-BE49-F238E27FC236}">
                      <a16:creationId xmlns:a16="http://schemas.microsoft.com/office/drawing/2014/main" id="{B0D12CDC-58C7-9AB2-4802-D1010EDF4415}"/>
                    </a:ext>
                  </a:extLst>
                </p:cNvPr>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3696;p60">
                  <a:extLst>
                    <a:ext uri="{FF2B5EF4-FFF2-40B4-BE49-F238E27FC236}">
                      <a16:creationId xmlns:a16="http://schemas.microsoft.com/office/drawing/2014/main" id="{4AB489DF-3DCD-E041-1DBD-76C77AE0FFE1}"/>
                    </a:ext>
                  </a:extLst>
                </p:cNvPr>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oogle Shape;3697;p60">
              <a:extLst>
                <a:ext uri="{FF2B5EF4-FFF2-40B4-BE49-F238E27FC236}">
                  <a16:creationId xmlns:a16="http://schemas.microsoft.com/office/drawing/2014/main" id="{25348998-1D21-01A7-6B00-1A3375ACD4D8}"/>
                </a:ext>
              </a:extLst>
            </p:cNvPr>
            <p:cNvGrpSpPr/>
            <p:nvPr/>
          </p:nvGrpSpPr>
          <p:grpSpPr>
            <a:xfrm>
              <a:off x="4724163" y="3119631"/>
              <a:ext cx="120838" cy="84218"/>
              <a:chOff x="4724163" y="3119631"/>
              <a:chExt cx="120838" cy="84218"/>
            </a:xfrm>
          </p:grpSpPr>
          <p:grpSp>
            <p:nvGrpSpPr>
              <p:cNvPr id="1706" name="Google Shape;3698;p60">
                <a:extLst>
                  <a:ext uri="{FF2B5EF4-FFF2-40B4-BE49-F238E27FC236}">
                    <a16:creationId xmlns:a16="http://schemas.microsoft.com/office/drawing/2014/main" id="{45FD15DE-D380-9A01-593A-7BA208E2024B}"/>
                  </a:ext>
                </a:extLst>
              </p:cNvPr>
              <p:cNvGrpSpPr/>
              <p:nvPr/>
            </p:nvGrpSpPr>
            <p:grpSpPr>
              <a:xfrm>
                <a:off x="4746712" y="3132773"/>
                <a:ext cx="86869" cy="56424"/>
                <a:chOff x="4746712" y="3132773"/>
                <a:chExt cx="86869" cy="56424"/>
              </a:xfrm>
            </p:grpSpPr>
            <p:sp>
              <p:nvSpPr>
                <p:cNvPr id="1719" name="Google Shape;3699;p60">
                  <a:extLst>
                    <a:ext uri="{FF2B5EF4-FFF2-40B4-BE49-F238E27FC236}">
                      <a16:creationId xmlns:a16="http://schemas.microsoft.com/office/drawing/2014/main" id="{40B6D1ED-15A8-3605-CF60-4879BFA62071}"/>
                    </a:ext>
                  </a:extLst>
                </p:cNvPr>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3700;p60">
                  <a:extLst>
                    <a:ext uri="{FF2B5EF4-FFF2-40B4-BE49-F238E27FC236}">
                      <a16:creationId xmlns:a16="http://schemas.microsoft.com/office/drawing/2014/main" id="{7EE55C2B-4736-A872-B883-4C420CDE918F}"/>
                    </a:ext>
                  </a:extLst>
                </p:cNvPr>
                <p:cNvSpPr/>
                <p:nvPr/>
              </p:nvSpPr>
              <p:spPr>
                <a:xfrm>
                  <a:off x="4746712" y="3145334"/>
                  <a:ext cx="49479" cy="13520"/>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7" name="Google Shape;3701;p60">
                <a:extLst>
                  <a:ext uri="{FF2B5EF4-FFF2-40B4-BE49-F238E27FC236}">
                    <a16:creationId xmlns:a16="http://schemas.microsoft.com/office/drawing/2014/main" id="{2DC14ACA-3F09-93D1-F20D-017E9CFC919E}"/>
                  </a:ext>
                </a:extLst>
              </p:cNvPr>
              <p:cNvGrpSpPr/>
              <p:nvPr/>
            </p:nvGrpSpPr>
            <p:grpSpPr>
              <a:xfrm>
                <a:off x="4773634" y="3143336"/>
                <a:ext cx="37776" cy="32451"/>
                <a:chOff x="4773634" y="3143336"/>
                <a:chExt cx="37776" cy="32451"/>
              </a:xfrm>
            </p:grpSpPr>
            <p:sp>
              <p:nvSpPr>
                <p:cNvPr id="1717" name="Google Shape;3702;p60">
                  <a:extLst>
                    <a:ext uri="{FF2B5EF4-FFF2-40B4-BE49-F238E27FC236}">
                      <a16:creationId xmlns:a16="http://schemas.microsoft.com/office/drawing/2014/main" id="{5AC5E904-5133-215F-0F3E-206838B2225C}"/>
                    </a:ext>
                  </a:extLst>
                </p:cNvPr>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3703;p60">
                  <a:extLst>
                    <a:ext uri="{FF2B5EF4-FFF2-40B4-BE49-F238E27FC236}">
                      <a16:creationId xmlns:a16="http://schemas.microsoft.com/office/drawing/2014/main" id="{794F1EB4-0112-5EFF-2652-2ECF775A9FB4}"/>
                    </a:ext>
                  </a:extLst>
                </p:cNvPr>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8" name="Google Shape;3704;p60">
                <a:extLst>
                  <a:ext uri="{FF2B5EF4-FFF2-40B4-BE49-F238E27FC236}">
                    <a16:creationId xmlns:a16="http://schemas.microsoft.com/office/drawing/2014/main" id="{0AD554B8-7B9C-EE64-FE56-6E82ECC86190}"/>
                  </a:ext>
                </a:extLst>
              </p:cNvPr>
              <p:cNvGrpSpPr/>
              <p:nvPr/>
            </p:nvGrpSpPr>
            <p:grpSpPr>
              <a:xfrm>
                <a:off x="4724163" y="3131248"/>
                <a:ext cx="37776" cy="32459"/>
                <a:chOff x="4724163" y="3131248"/>
                <a:chExt cx="37776" cy="32459"/>
              </a:xfrm>
            </p:grpSpPr>
            <p:sp>
              <p:nvSpPr>
                <p:cNvPr id="1715" name="Google Shape;3705;p60">
                  <a:extLst>
                    <a:ext uri="{FF2B5EF4-FFF2-40B4-BE49-F238E27FC236}">
                      <a16:creationId xmlns:a16="http://schemas.microsoft.com/office/drawing/2014/main" id="{CBFB159E-FC9C-7E59-9D6A-E419B503FE5A}"/>
                    </a:ext>
                  </a:extLst>
                </p:cNvPr>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3706;p60">
                  <a:extLst>
                    <a:ext uri="{FF2B5EF4-FFF2-40B4-BE49-F238E27FC236}">
                      <a16:creationId xmlns:a16="http://schemas.microsoft.com/office/drawing/2014/main" id="{7145E0F3-3564-1F71-46DC-FB551649BE3E}"/>
                    </a:ext>
                  </a:extLst>
                </p:cNvPr>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3707;p60">
                <a:extLst>
                  <a:ext uri="{FF2B5EF4-FFF2-40B4-BE49-F238E27FC236}">
                    <a16:creationId xmlns:a16="http://schemas.microsoft.com/office/drawing/2014/main" id="{CA69F40E-44B1-1FC1-2EF6-6BCD24C62040}"/>
                  </a:ext>
                </a:extLst>
              </p:cNvPr>
              <p:cNvGrpSpPr/>
              <p:nvPr/>
            </p:nvGrpSpPr>
            <p:grpSpPr>
              <a:xfrm>
                <a:off x="4755081" y="3176054"/>
                <a:ext cx="32357" cy="27795"/>
                <a:chOff x="4755081" y="3176054"/>
                <a:chExt cx="32357" cy="27795"/>
              </a:xfrm>
            </p:grpSpPr>
            <p:sp>
              <p:nvSpPr>
                <p:cNvPr id="1713" name="Google Shape;3708;p60">
                  <a:extLst>
                    <a:ext uri="{FF2B5EF4-FFF2-40B4-BE49-F238E27FC236}">
                      <a16:creationId xmlns:a16="http://schemas.microsoft.com/office/drawing/2014/main" id="{BBFFB44F-92F1-26EA-9EA6-12492A78C953}"/>
                    </a:ext>
                  </a:extLst>
                </p:cNvPr>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3709;p60">
                  <a:extLst>
                    <a:ext uri="{FF2B5EF4-FFF2-40B4-BE49-F238E27FC236}">
                      <a16:creationId xmlns:a16="http://schemas.microsoft.com/office/drawing/2014/main" id="{AA4C6A24-1A3D-EAB6-AC41-190FE9A1D044}"/>
                    </a:ext>
                  </a:extLst>
                </p:cNvPr>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3710;p60">
                <a:extLst>
                  <a:ext uri="{FF2B5EF4-FFF2-40B4-BE49-F238E27FC236}">
                    <a16:creationId xmlns:a16="http://schemas.microsoft.com/office/drawing/2014/main" id="{47B088C3-824E-364D-0ABE-C1F617C12418}"/>
                  </a:ext>
                </a:extLst>
              </p:cNvPr>
              <p:cNvGrpSpPr/>
              <p:nvPr/>
            </p:nvGrpSpPr>
            <p:grpSpPr>
              <a:xfrm>
                <a:off x="4812550" y="3119631"/>
                <a:ext cx="32451" cy="27803"/>
                <a:chOff x="4812550" y="3119631"/>
                <a:chExt cx="32451" cy="27803"/>
              </a:xfrm>
            </p:grpSpPr>
            <p:sp>
              <p:nvSpPr>
                <p:cNvPr id="1711" name="Google Shape;3711;p60">
                  <a:extLst>
                    <a:ext uri="{FF2B5EF4-FFF2-40B4-BE49-F238E27FC236}">
                      <a16:creationId xmlns:a16="http://schemas.microsoft.com/office/drawing/2014/main" id="{93C64685-7E3F-6350-1C73-62C08700B6C8}"/>
                    </a:ext>
                  </a:extLst>
                </p:cNvPr>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3712;p60">
                  <a:extLst>
                    <a:ext uri="{FF2B5EF4-FFF2-40B4-BE49-F238E27FC236}">
                      <a16:creationId xmlns:a16="http://schemas.microsoft.com/office/drawing/2014/main" id="{98EB7770-9391-A0AA-08E7-7E37A9B992B0}"/>
                    </a:ext>
                  </a:extLst>
                </p:cNvPr>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oogle Shape;3713;p60">
              <a:extLst>
                <a:ext uri="{FF2B5EF4-FFF2-40B4-BE49-F238E27FC236}">
                  <a16:creationId xmlns:a16="http://schemas.microsoft.com/office/drawing/2014/main" id="{7B4D5E7D-457D-D2DA-A037-B9E30E28F8D7}"/>
                </a:ext>
              </a:extLst>
            </p:cNvPr>
            <p:cNvGrpSpPr/>
            <p:nvPr/>
          </p:nvGrpSpPr>
          <p:grpSpPr>
            <a:xfrm>
              <a:off x="5382826" y="4027197"/>
              <a:ext cx="268967" cy="250422"/>
              <a:chOff x="5382826" y="4027197"/>
              <a:chExt cx="268967" cy="250422"/>
            </a:xfrm>
          </p:grpSpPr>
          <p:grpSp>
            <p:nvGrpSpPr>
              <p:cNvPr id="1678" name="Google Shape;3714;p60">
                <a:extLst>
                  <a:ext uri="{FF2B5EF4-FFF2-40B4-BE49-F238E27FC236}">
                    <a16:creationId xmlns:a16="http://schemas.microsoft.com/office/drawing/2014/main" id="{B72D2820-585C-CA7E-436B-17C9F4D4492C}"/>
                  </a:ext>
                </a:extLst>
              </p:cNvPr>
              <p:cNvGrpSpPr/>
              <p:nvPr/>
            </p:nvGrpSpPr>
            <p:grpSpPr>
              <a:xfrm>
                <a:off x="5405280" y="4042510"/>
                <a:ext cx="237570" cy="218647"/>
                <a:chOff x="5405280" y="4042510"/>
                <a:chExt cx="237570" cy="218647"/>
              </a:xfrm>
            </p:grpSpPr>
            <p:sp>
              <p:nvSpPr>
                <p:cNvPr id="1700" name="Google Shape;3715;p60">
                  <a:extLst>
                    <a:ext uri="{FF2B5EF4-FFF2-40B4-BE49-F238E27FC236}">
                      <a16:creationId xmlns:a16="http://schemas.microsoft.com/office/drawing/2014/main" id="{22BC1384-2366-1B39-FFFF-027106D0645F}"/>
                    </a:ext>
                  </a:extLst>
                </p:cNvPr>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3716;p60">
                  <a:extLst>
                    <a:ext uri="{FF2B5EF4-FFF2-40B4-BE49-F238E27FC236}">
                      <a16:creationId xmlns:a16="http://schemas.microsoft.com/office/drawing/2014/main" id="{708700BA-2C57-EB5E-6B57-0F1C614F00ED}"/>
                    </a:ext>
                  </a:extLst>
                </p:cNvPr>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3717;p60">
                  <a:extLst>
                    <a:ext uri="{FF2B5EF4-FFF2-40B4-BE49-F238E27FC236}">
                      <a16:creationId xmlns:a16="http://schemas.microsoft.com/office/drawing/2014/main" id="{AEBA05B5-08A1-EDDE-8ED3-16444D8DEA03}"/>
                    </a:ext>
                  </a:extLst>
                </p:cNvPr>
                <p:cNvSpPr/>
                <p:nvPr/>
              </p:nvSpPr>
              <p:spPr>
                <a:xfrm>
                  <a:off x="5543704" y="4042990"/>
                  <a:ext cx="99146" cy="81639"/>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3718;p60">
                  <a:extLst>
                    <a:ext uri="{FF2B5EF4-FFF2-40B4-BE49-F238E27FC236}">
                      <a16:creationId xmlns:a16="http://schemas.microsoft.com/office/drawing/2014/main" id="{BFF26100-52C3-F9F7-A652-407E5025716B}"/>
                    </a:ext>
                  </a:extLst>
                </p:cNvPr>
                <p:cNvSpPr/>
                <p:nvPr/>
              </p:nvSpPr>
              <p:spPr>
                <a:xfrm>
                  <a:off x="5501941" y="4140980"/>
                  <a:ext cx="103708" cy="51862"/>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3719;p60">
                  <a:extLst>
                    <a:ext uri="{FF2B5EF4-FFF2-40B4-BE49-F238E27FC236}">
                      <a16:creationId xmlns:a16="http://schemas.microsoft.com/office/drawing/2014/main" id="{4D99030A-A016-C6B7-CD66-55BF7D749E65}"/>
                    </a:ext>
                  </a:extLst>
                </p:cNvPr>
                <p:cNvSpPr/>
                <p:nvPr/>
              </p:nvSpPr>
              <p:spPr>
                <a:xfrm>
                  <a:off x="5495854" y="4211010"/>
                  <a:ext cx="105989" cy="50147"/>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3720;p60">
                  <a:extLst>
                    <a:ext uri="{FF2B5EF4-FFF2-40B4-BE49-F238E27FC236}">
                      <a16:creationId xmlns:a16="http://schemas.microsoft.com/office/drawing/2014/main" id="{2CA22454-165B-6F58-2705-EA5F14D197B3}"/>
                    </a:ext>
                  </a:extLst>
                </p:cNvPr>
                <p:cNvSpPr/>
                <p:nvPr/>
              </p:nvSpPr>
              <p:spPr>
                <a:xfrm>
                  <a:off x="5405280" y="4134420"/>
                  <a:ext cx="96669" cy="6567"/>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3721;p60">
                <a:extLst>
                  <a:ext uri="{FF2B5EF4-FFF2-40B4-BE49-F238E27FC236}">
                    <a16:creationId xmlns:a16="http://schemas.microsoft.com/office/drawing/2014/main" id="{0511BD9D-F16E-F56F-DE42-69945E79A1A0}"/>
                  </a:ext>
                </a:extLst>
              </p:cNvPr>
              <p:cNvGrpSpPr/>
              <p:nvPr/>
            </p:nvGrpSpPr>
            <p:grpSpPr>
              <a:xfrm>
                <a:off x="5382826" y="4125549"/>
                <a:ext cx="37776" cy="32380"/>
                <a:chOff x="5382826" y="4125549"/>
                <a:chExt cx="37776" cy="32380"/>
              </a:xfrm>
            </p:grpSpPr>
            <p:sp>
              <p:nvSpPr>
                <p:cNvPr id="1698" name="Google Shape;3722;p60">
                  <a:extLst>
                    <a:ext uri="{FF2B5EF4-FFF2-40B4-BE49-F238E27FC236}">
                      <a16:creationId xmlns:a16="http://schemas.microsoft.com/office/drawing/2014/main" id="{16AE70AE-2F85-DFD9-9F8F-7E7EC8FF0A13}"/>
                    </a:ext>
                  </a:extLst>
                </p:cNvPr>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3723;p60">
                  <a:extLst>
                    <a:ext uri="{FF2B5EF4-FFF2-40B4-BE49-F238E27FC236}">
                      <a16:creationId xmlns:a16="http://schemas.microsoft.com/office/drawing/2014/main" id="{80A488EE-DAC8-06C8-507D-23AD61B3E286}"/>
                    </a:ext>
                  </a:extLst>
                </p:cNvPr>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0" name="Google Shape;3724;p60">
                <a:extLst>
                  <a:ext uri="{FF2B5EF4-FFF2-40B4-BE49-F238E27FC236}">
                    <a16:creationId xmlns:a16="http://schemas.microsoft.com/office/drawing/2014/main" id="{E5AD5200-EA57-CD44-CB81-DC13A280CC62}"/>
                  </a:ext>
                </a:extLst>
              </p:cNvPr>
              <p:cNvGrpSpPr/>
              <p:nvPr/>
            </p:nvGrpSpPr>
            <p:grpSpPr>
              <a:xfrm>
                <a:off x="5475680" y="4195587"/>
                <a:ext cx="37783" cy="32364"/>
                <a:chOff x="5475680" y="4195587"/>
                <a:chExt cx="37783" cy="32364"/>
              </a:xfrm>
            </p:grpSpPr>
            <p:sp>
              <p:nvSpPr>
                <p:cNvPr id="1696" name="Google Shape;3725;p60">
                  <a:extLst>
                    <a:ext uri="{FF2B5EF4-FFF2-40B4-BE49-F238E27FC236}">
                      <a16:creationId xmlns:a16="http://schemas.microsoft.com/office/drawing/2014/main" id="{2F6C457C-1B62-2E62-CDCE-7E8DC5DC4FAF}"/>
                    </a:ext>
                  </a:extLst>
                </p:cNvPr>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3726;p60">
                  <a:extLst>
                    <a:ext uri="{FF2B5EF4-FFF2-40B4-BE49-F238E27FC236}">
                      <a16:creationId xmlns:a16="http://schemas.microsoft.com/office/drawing/2014/main" id="{0385DECF-1A5A-3C99-97DE-1F83EEBA2E73}"/>
                    </a:ext>
                  </a:extLst>
                </p:cNvPr>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1" name="Google Shape;3727;p60">
                <a:extLst>
                  <a:ext uri="{FF2B5EF4-FFF2-40B4-BE49-F238E27FC236}">
                    <a16:creationId xmlns:a16="http://schemas.microsoft.com/office/drawing/2014/main" id="{1F4311AB-7FA7-A7BA-5331-7A72AF2CCC28}"/>
                  </a:ext>
                </a:extLst>
              </p:cNvPr>
              <p:cNvGrpSpPr/>
              <p:nvPr/>
            </p:nvGrpSpPr>
            <p:grpSpPr>
              <a:xfrm>
                <a:off x="5532575" y="4027197"/>
                <a:ext cx="33308" cy="32262"/>
                <a:chOff x="5532575" y="4027197"/>
                <a:chExt cx="33308" cy="32262"/>
              </a:xfrm>
            </p:grpSpPr>
            <p:sp>
              <p:nvSpPr>
                <p:cNvPr id="1694" name="Google Shape;3728;p60">
                  <a:extLst>
                    <a:ext uri="{FF2B5EF4-FFF2-40B4-BE49-F238E27FC236}">
                      <a16:creationId xmlns:a16="http://schemas.microsoft.com/office/drawing/2014/main" id="{81D71812-CCD5-2A5E-6C61-7AA999029299}"/>
                    </a:ext>
                  </a:extLst>
                </p:cNvPr>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3729;p60">
                  <a:extLst>
                    <a:ext uri="{FF2B5EF4-FFF2-40B4-BE49-F238E27FC236}">
                      <a16:creationId xmlns:a16="http://schemas.microsoft.com/office/drawing/2014/main" id="{07A7EF86-B16F-2869-39CB-0644579E5B94}"/>
                    </a:ext>
                  </a:extLst>
                </p:cNvPr>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2" name="Google Shape;3730;p60">
                <a:extLst>
                  <a:ext uri="{FF2B5EF4-FFF2-40B4-BE49-F238E27FC236}">
                    <a16:creationId xmlns:a16="http://schemas.microsoft.com/office/drawing/2014/main" id="{37B106C3-D1C6-3105-B516-D1B918236D03}"/>
                  </a:ext>
                </a:extLst>
              </p:cNvPr>
              <p:cNvGrpSpPr/>
              <p:nvPr/>
            </p:nvGrpSpPr>
            <p:grpSpPr>
              <a:xfrm>
                <a:off x="5590706" y="4245348"/>
                <a:ext cx="33497" cy="32270"/>
                <a:chOff x="5590706" y="4245348"/>
                <a:chExt cx="33497" cy="32270"/>
              </a:xfrm>
            </p:grpSpPr>
            <p:sp>
              <p:nvSpPr>
                <p:cNvPr id="1692" name="Google Shape;3731;p60">
                  <a:extLst>
                    <a:ext uri="{FF2B5EF4-FFF2-40B4-BE49-F238E27FC236}">
                      <a16:creationId xmlns:a16="http://schemas.microsoft.com/office/drawing/2014/main" id="{7772F2A4-2996-2675-20ED-8EA45ED1D104}"/>
                    </a:ext>
                  </a:extLst>
                </p:cNvPr>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3732;p60">
                  <a:extLst>
                    <a:ext uri="{FF2B5EF4-FFF2-40B4-BE49-F238E27FC236}">
                      <a16:creationId xmlns:a16="http://schemas.microsoft.com/office/drawing/2014/main" id="{E6B753D6-950B-6767-3403-F9A8596D2A47}"/>
                    </a:ext>
                  </a:extLst>
                </p:cNvPr>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3" name="Google Shape;3733;p60">
                <a:extLst>
                  <a:ext uri="{FF2B5EF4-FFF2-40B4-BE49-F238E27FC236}">
                    <a16:creationId xmlns:a16="http://schemas.microsoft.com/office/drawing/2014/main" id="{6AD11970-C497-3543-B4C2-BD1F30EC14CB}"/>
                  </a:ext>
                </a:extLst>
              </p:cNvPr>
              <p:cNvGrpSpPr/>
              <p:nvPr/>
            </p:nvGrpSpPr>
            <p:grpSpPr>
              <a:xfrm>
                <a:off x="5618681" y="4109677"/>
                <a:ext cx="33112" cy="32357"/>
                <a:chOff x="5618681" y="4109677"/>
                <a:chExt cx="33112" cy="32357"/>
              </a:xfrm>
            </p:grpSpPr>
            <p:sp>
              <p:nvSpPr>
                <p:cNvPr id="1690" name="Google Shape;3734;p60">
                  <a:extLst>
                    <a:ext uri="{FF2B5EF4-FFF2-40B4-BE49-F238E27FC236}">
                      <a16:creationId xmlns:a16="http://schemas.microsoft.com/office/drawing/2014/main" id="{4A9B423D-176E-E2EB-0B84-58C66757A12C}"/>
                    </a:ext>
                  </a:extLst>
                </p:cNvPr>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3735;p60">
                  <a:extLst>
                    <a:ext uri="{FF2B5EF4-FFF2-40B4-BE49-F238E27FC236}">
                      <a16:creationId xmlns:a16="http://schemas.microsoft.com/office/drawing/2014/main" id="{1D29F4F6-36EF-86D5-C2C9-DADD2654125C}"/>
                    </a:ext>
                  </a:extLst>
                </p:cNvPr>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3736;p60">
                <a:extLst>
                  <a:ext uri="{FF2B5EF4-FFF2-40B4-BE49-F238E27FC236}">
                    <a16:creationId xmlns:a16="http://schemas.microsoft.com/office/drawing/2014/main" id="{6D02F78E-EDEA-767E-35A5-FEE6B571BD02}"/>
                  </a:ext>
                </a:extLst>
              </p:cNvPr>
              <p:cNvGrpSpPr/>
              <p:nvPr/>
            </p:nvGrpSpPr>
            <p:grpSpPr>
              <a:xfrm>
                <a:off x="5479298" y="4128262"/>
                <a:ext cx="31405" cy="26906"/>
                <a:chOff x="5479298" y="4128262"/>
                <a:chExt cx="31405" cy="26906"/>
              </a:xfrm>
            </p:grpSpPr>
            <p:sp>
              <p:nvSpPr>
                <p:cNvPr id="1688" name="Google Shape;3737;p60">
                  <a:extLst>
                    <a:ext uri="{FF2B5EF4-FFF2-40B4-BE49-F238E27FC236}">
                      <a16:creationId xmlns:a16="http://schemas.microsoft.com/office/drawing/2014/main" id="{1F303E99-746F-0036-1F63-C429164DEB65}"/>
                    </a:ext>
                  </a:extLst>
                </p:cNvPr>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3738;p60">
                  <a:extLst>
                    <a:ext uri="{FF2B5EF4-FFF2-40B4-BE49-F238E27FC236}">
                      <a16:creationId xmlns:a16="http://schemas.microsoft.com/office/drawing/2014/main" id="{DB03B85F-D6EF-7E91-7BF9-3C13CECA82D1}"/>
                    </a:ext>
                  </a:extLst>
                </p:cNvPr>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5" name="Google Shape;3739;p60">
                <a:extLst>
                  <a:ext uri="{FF2B5EF4-FFF2-40B4-BE49-F238E27FC236}">
                    <a16:creationId xmlns:a16="http://schemas.microsoft.com/office/drawing/2014/main" id="{820A4115-62B4-BE5B-FCE2-52CDE22D04CC}"/>
                  </a:ext>
                </a:extLst>
              </p:cNvPr>
              <p:cNvGrpSpPr/>
              <p:nvPr/>
            </p:nvGrpSpPr>
            <p:grpSpPr>
              <a:xfrm>
                <a:off x="5582903" y="4180116"/>
                <a:ext cx="31499" cy="26898"/>
                <a:chOff x="5582903" y="4180116"/>
                <a:chExt cx="31499" cy="26898"/>
              </a:xfrm>
            </p:grpSpPr>
            <p:sp>
              <p:nvSpPr>
                <p:cNvPr id="1686" name="Google Shape;3740;p60">
                  <a:extLst>
                    <a:ext uri="{FF2B5EF4-FFF2-40B4-BE49-F238E27FC236}">
                      <a16:creationId xmlns:a16="http://schemas.microsoft.com/office/drawing/2014/main" id="{3135173E-2053-C299-8223-ACB1CCEC9AC2}"/>
                    </a:ext>
                  </a:extLst>
                </p:cNvPr>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3741;p60">
                  <a:extLst>
                    <a:ext uri="{FF2B5EF4-FFF2-40B4-BE49-F238E27FC236}">
                      <a16:creationId xmlns:a16="http://schemas.microsoft.com/office/drawing/2014/main" id="{ED3C4B7E-A6A2-71FD-5DC8-C6A59601F83E}"/>
                    </a:ext>
                  </a:extLst>
                </p:cNvPr>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oogle Shape;3742;p60">
              <a:extLst>
                <a:ext uri="{FF2B5EF4-FFF2-40B4-BE49-F238E27FC236}">
                  <a16:creationId xmlns:a16="http://schemas.microsoft.com/office/drawing/2014/main" id="{F2A9EC2E-D95C-AC66-C02B-F0C77380FE43}"/>
                </a:ext>
              </a:extLst>
            </p:cNvPr>
            <p:cNvGrpSpPr/>
            <p:nvPr/>
          </p:nvGrpSpPr>
          <p:grpSpPr>
            <a:xfrm>
              <a:off x="3977681" y="3230323"/>
              <a:ext cx="94584" cy="84085"/>
              <a:chOff x="3977681" y="3230323"/>
              <a:chExt cx="94584" cy="84085"/>
            </a:xfrm>
          </p:grpSpPr>
          <p:grpSp>
            <p:nvGrpSpPr>
              <p:cNvPr id="1662" name="Google Shape;3743;p60">
                <a:extLst>
                  <a:ext uri="{FF2B5EF4-FFF2-40B4-BE49-F238E27FC236}">
                    <a16:creationId xmlns:a16="http://schemas.microsoft.com/office/drawing/2014/main" id="{B16A5DAD-6DA0-E61F-B5EA-EC0BA57523CD}"/>
                  </a:ext>
                </a:extLst>
              </p:cNvPr>
              <p:cNvGrpSpPr/>
              <p:nvPr/>
            </p:nvGrpSpPr>
            <p:grpSpPr>
              <a:xfrm>
                <a:off x="4000135" y="3243041"/>
                <a:ext cx="59570" cy="57186"/>
                <a:chOff x="4000135" y="3243041"/>
                <a:chExt cx="59570" cy="57186"/>
              </a:xfrm>
            </p:grpSpPr>
            <p:sp>
              <p:nvSpPr>
                <p:cNvPr id="1675" name="Google Shape;3744;p60">
                  <a:extLst>
                    <a:ext uri="{FF2B5EF4-FFF2-40B4-BE49-F238E27FC236}">
                      <a16:creationId xmlns:a16="http://schemas.microsoft.com/office/drawing/2014/main" id="{802448AE-38BA-923B-CE8F-94E85F90A113}"/>
                    </a:ext>
                  </a:extLst>
                </p:cNvPr>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3745;p60">
                  <a:extLst>
                    <a:ext uri="{FF2B5EF4-FFF2-40B4-BE49-F238E27FC236}">
                      <a16:creationId xmlns:a16="http://schemas.microsoft.com/office/drawing/2014/main" id="{8D5D3614-F12C-828E-54D3-33992F5D03F4}"/>
                    </a:ext>
                  </a:extLst>
                </p:cNvPr>
                <p:cNvSpPr/>
                <p:nvPr/>
              </p:nvSpPr>
              <p:spPr>
                <a:xfrm>
                  <a:off x="4024210" y="3246847"/>
                  <a:ext cx="15706" cy="53380"/>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3746;p60">
                  <a:extLst>
                    <a:ext uri="{FF2B5EF4-FFF2-40B4-BE49-F238E27FC236}">
                      <a16:creationId xmlns:a16="http://schemas.microsoft.com/office/drawing/2014/main" id="{6BE97014-49EC-AD64-0221-F6C0E9CB5283}"/>
                    </a:ext>
                  </a:extLst>
                </p:cNvPr>
                <p:cNvSpPr/>
                <p:nvPr/>
              </p:nvSpPr>
              <p:spPr>
                <a:xfrm>
                  <a:off x="4002896" y="3261311"/>
                  <a:ext cx="56809" cy="14086"/>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3" name="Google Shape;3747;p60">
                <a:extLst>
                  <a:ext uri="{FF2B5EF4-FFF2-40B4-BE49-F238E27FC236}">
                    <a16:creationId xmlns:a16="http://schemas.microsoft.com/office/drawing/2014/main" id="{FD3AE4CF-C6D1-CF91-6DDE-EA4FB8EF682B}"/>
                  </a:ext>
                </a:extLst>
              </p:cNvPr>
              <p:cNvGrpSpPr/>
              <p:nvPr/>
            </p:nvGrpSpPr>
            <p:grpSpPr>
              <a:xfrm>
                <a:off x="3977681" y="3245872"/>
                <a:ext cx="37783" cy="32380"/>
                <a:chOff x="3977681" y="3245872"/>
                <a:chExt cx="37783" cy="32380"/>
              </a:xfrm>
            </p:grpSpPr>
            <p:sp>
              <p:nvSpPr>
                <p:cNvPr id="1673" name="Google Shape;3748;p60">
                  <a:extLst>
                    <a:ext uri="{FF2B5EF4-FFF2-40B4-BE49-F238E27FC236}">
                      <a16:creationId xmlns:a16="http://schemas.microsoft.com/office/drawing/2014/main" id="{7EDD07B3-5C65-54CD-7D2C-D7956E542EAD}"/>
                    </a:ext>
                  </a:extLst>
                </p:cNvPr>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3749;p60">
                  <a:extLst>
                    <a:ext uri="{FF2B5EF4-FFF2-40B4-BE49-F238E27FC236}">
                      <a16:creationId xmlns:a16="http://schemas.microsoft.com/office/drawing/2014/main" id="{3C3F53C4-EC05-A2BC-DF71-E6AACDC7141C}"/>
                    </a:ext>
                  </a:extLst>
                </p:cNvPr>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3750;p60">
                <a:extLst>
                  <a:ext uri="{FF2B5EF4-FFF2-40B4-BE49-F238E27FC236}">
                    <a16:creationId xmlns:a16="http://schemas.microsoft.com/office/drawing/2014/main" id="{DC650892-0BCA-7C75-662B-E4E5FCA78F5A}"/>
                  </a:ext>
                </a:extLst>
              </p:cNvPr>
              <p:cNvGrpSpPr/>
              <p:nvPr/>
            </p:nvGrpSpPr>
            <p:grpSpPr>
              <a:xfrm>
                <a:off x="4040860" y="3262672"/>
                <a:ext cx="31405" cy="27001"/>
                <a:chOff x="4040860" y="3262672"/>
                <a:chExt cx="31405" cy="27001"/>
              </a:xfrm>
            </p:grpSpPr>
            <p:sp>
              <p:nvSpPr>
                <p:cNvPr id="1671" name="Google Shape;3751;p60">
                  <a:extLst>
                    <a:ext uri="{FF2B5EF4-FFF2-40B4-BE49-F238E27FC236}">
                      <a16:creationId xmlns:a16="http://schemas.microsoft.com/office/drawing/2014/main" id="{4347AC0A-C384-FF41-10A9-EA8E6D6B1633}"/>
                    </a:ext>
                  </a:extLst>
                </p:cNvPr>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3752;p60">
                  <a:extLst>
                    <a:ext uri="{FF2B5EF4-FFF2-40B4-BE49-F238E27FC236}">
                      <a16:creationId xmlns:a16="http://schemas.microsoft.com/office/drawing/2014/main" id="{03E5120F-D6C2-0FA9-4E5D-4B62184DEE26}"/>
                    </a:ext>
                  </a:extLst>
                </p:cNvPr>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5" name="Google Shape;3753;p60">
                <a:extLst>
                  <a:ext uri="{FF2B5EF4-FFF2-40B4-BE49-F238E27FC236}">
                    <a16:creationId xmlns:a16="http://schemas.microsoft.com/office/drawing/2014/main" id="{55FCC7B8-DDBA-726E-D543-06E7FBD79F0A}"/>
                  </a:ext>
                </a:extLst>
              </p:cNvPr>
              <p:cNvGrpSpPr/>
              <p:nvPr/>
            </p:nvGrpSpPr>
            <p:grpSpPr>
              <a:xfrm>
                <a:off x="4021072" y="3230323"/>
                <a:ext cx="31397" cy="26906"/>
                <a:chOff x="4021072" y="3230323"/>
                <a:chExt cx="31397" cy="26906"/>
              </a:xfrm>
            </p:grpSpPr>
            <p:sp>
              <p:nvSpPr>
                <p:cNvPr id="1669" name="Google Shape;3754;p60">
                  <a:extLst>
                    <a:ext uri="{FF2B5EF4-FFF2-40B4-BE49-F238E27FC236}">
                      <a16:creationId xmlns:a16="http://schemas.microsoft.com/office/drawing/2014/main" id="{1B34A52E-16BA-00D8-2D7A-799FB9F4C1E0}"/>
                    </a:ext>
                  </a:extLst>
                </p:cNvPr>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3755;p60">
                  <a:extLst>
                    <a:ext uri="{FF2B5EF4-FFF2-40B4-BE49-F238E27FC236}">
                      <a16:creationId xmlns:a16="http://schemas.microsoft.com/office/drawing/2014/main" id="{FFA0DD5E-9F63-1EB3-986F-4F93F7C9141D}"/>
                    </a:ext>
                  </a:extLst>
                </p:cNvPr>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6" name="Google Shape;3756;p60">
                <a:extLst>
                  <a:ext uri="{FF2B5EF4-FFF2-40B4-BE49-F238E27FC236}">
                    <a16:creationId xmlns:a16="http://schemas.microsoft.com/office/drawing/2014/main" id="{43557682-4335-98F3-9CC6-C172FC168C20}"/>
                  </a:ext>
                </a:extLst>
              </p:cNvPr>
              <p:cNvGrpSpPr/>
              <p:nvPr/>
            </p:nvGrpSpPr>
            <p:grpSpPr>
              <a:xfrm>
                <a:off x="4001472" y="3287462"/>
                <a:ext cx="31499" cy="26945"/>
                <a:chOff x="4001472" y="3287462"/>
                <a:chExt cx="31499" cy="26945"/>
              </a:xfrm>
            </p:grpSpPr>
            <p:sp>
              <p:nvSpPr>
                <p:cNvPr id="1667" name="Google Shape;3757;p60">
                  <a:extLst>
                    <a:ext uri="{FF2B5EF4-FFF2-40B4-BE49-F238E27FC236}">
                      <a16:creationId xmlns:a16="http://schemas.microsoft.com/office/drawing/2014/main" id="{A769613D-C534-A50A-34AB-F3B7EA4F0FB6}"/>
                    </a:ext>
                  </a:extLst>
                </p:cNvPr>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3758;p60">
                  <a:extLst>
                    <a:ext uri="{FF2B5EF4-FFF2-40B4-BE49-F238E27FC236}">
                      <a16:creationId xmlns:a16="http://schemas.microsoft.com/office/drawing/2014/main" id="{CAA08258-86C3-209E-EFC8-6A8638E967C7}"/>
                    </a:ext>
                  </a:extLst>
                </p:cNvPr>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3759;p60">
              <a:extLst>
                <a:ext uri="{FF2B5EF4-FFF2-40B4-BE49-F238E27FC236}">
                  <a16:creationId xmlns:a16="http://schemas.microsoft.com/office/drawing/2014/main" id="{E55FE939-D929-F8AB-71DC-379952B4AB21}"/>
                </a:ext>
              </a:extLst>
            </p:cNvPr>
            <p:cNvGrpSpPr/>
            <p:nvPr/>
          </p:nvGrpSpPr>
          <p:grpSpPr>
            <a:xfrm>
              <a:off x="4084715" y="3258865"/>
              <a:ext cx="184961" cy="137268"/>
              <a:chOff x="4084715" y="3258865"/>
              <a:chExt cx="184961" cy="137268"/>
            </a:xfrm>
          </p:grpSpPr>
          <p:grpSp>
            <p:nvGrpSpPr>
              <p:cNvPr id="1639" name="Google Shape;3760;p60">
                <a:extLst>
                  <a:ext uri="{FF2B5EF4-FFF2-40B4-BE49-F238E27FC236}">
                    <a16:creationId xmlns:a16="http://schemas.microsoft.com/office/drawing/2014/main" id="{373BFB48-8FE4-D6F8-C5A2-20672020F08A}"/>
                  </a:ext>
                </a:extLst>
              </p:cNvPr>
              <p:cNvGrpSpPr/>
              <p:nvPr/>
            </p:nvGrpSpPr>
            <p:grpSpPr>
              <a:xfrm>
                <a:off x="4107453" y="3271583"/>
                <a:ext cx="153470" cy="110275"/>
                <a:chOff x="4107453" y="3271583"/>
                <a:chExt cx="153470" cy="110275"/>
              </a:xfrm>
            </p:grpSpPr>
            <p:sp>
              <p:nvSpPr>
                <p:cNvPr id="1658" name="Google Shape;3761;p60">
                  <a:extLst>
                    <a:ext uri="{FF2B5EF4-FFF2-40B4-BE49-F238E27FC236}">
                      <a16:creationId xmlns:a16="http://schemas.microsoft.com/office/drawing/2014/main" id="{F6BD0EB4-34A9-B614-0E2D-612878C5B678}"/>
                    </a:ext>
                  </a:extLst>
                </p:cNvPr>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3762;p60">
                  <a:extLst>
                    <a:ext uri="{FF2B5EF4-FFF2-40B4-BE49-F238E27FC236}">
                      <a16:creationId xmlns:a16="http://schemas.microsoft.com/office/drawing/2014/main" id="{48E3EAD2-F1A8-BEE7-B90A-ED7CDEB9DD46}"/>
                    </a:ext>
                  </a:extLst>
                </p:cNvPr>
                <p:cNvSpPr/>
                <p:nvPr/>
              </p:nvSpPr>
              <p:spPr>
                <a:xfrm>
                  <a:off x="4155886" y="3271968"/>
                  <a:ext cx="22171" cy="20559"/>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3763;p60">
                  <a:extLst>
                    <a:ext uri="{FF2B5EF4-FFF2-40B4-BE49-F238E27FC236}">
                      <a16:creationId xmlns:a16="http://schemas.microsoft.com/office/drawing/2014/main" id="{1B824436-3967-6F4E-4ED2-7BC98CC80E61}"/>
                    </a:ext>
                  </a:extLst>
                </p:cNvPr>
                <p:cNvSpPr/>
                <p:nvPr/>
              </p:nvSpPr>
              <p:spPr>
                <a:xfrm>
                  <a:off x="4178049" y="3279196"/>
                  <a:ext cx="42345" cy="13331"/>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3764;p60">
                  <a:extLst>
                    <a:ext uri="{FF2B5EF4-FFF2-40B4-BE49-F238E27FC236}">
                      <a16:creationId xmlns:a16="http://schemas.microsoft.com/office/drawing/2014/main" id="{FFCC0154-04D7-4C96-C1FD-A0C098AE3758}"/>
                    </a:ext>
                  </a:extLst>
                </p:cNvPr>
                <p:cNvSpPr/>
                <p:nvPr/>
              </p:nvSpPr>
              <p:spPr>
                <a:xfrm>
                  <a:off x="4220387" y="3279196"/>
                  <a:ext cx="8" cy="71745"/>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0" name="Google Shape;3765;p60">
                <a:extLst>
                  <a:ext uri="{FF2B5EF4-FFF2-40B4-BE49-F238E27FC236}">
                    <a16:creationId xmlns:a16="http://schemas.microsoft.com/office/drawing/2014/main" id="{6EC0C22B-5431-0DC3-A21D-8F00970BE162}"/>
                  </a:ext>
                </a:extLst>
              </p:cNvPr>
              <p:cNvGrpSpPr/>
              <p:nvPr/>
            </p:nvGrpSpPr>
            <p:grpSpPr>
              <a:xfrm>
                <a:off x="4136947" y="3258865"/>
                <a:ext cx="31499" cy="27001"/>
                <a:chOff x="4136947" y="3258865"/>
                <a:chExt cx="31499" cy="27001"/>
              </a:xfrm>
            </p:grpSpPr>
            <p:sp>
              <p:nvSpPr>
                <p:cNvPr id="1656" name="Google Shape;3766;p60">
                  <a:extLst>
                    <a:ext uri="{FF2B5EF4-FFF2-40B4-BE49-F238E27FC236}">
                      <a16:creationId xmlns:a16="http://schemas.microsoft.com/office/drawing/2014/main" id="{3A067134-E27A-AFA9-939D-B75BC3DD536B}"/>
                    </a:ext>
                  </a:extLst>
                </p:cNvPr>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3767;p60">
                  <a:extLst>
                    <a:ext uri="{FF2B5EF4-FFF2-40B4-BE49-F238E27FC236}">
                      <a16:creationId xmlns:a16="http://schemas.microsoft.com/office/drawing/2014/main" id="{2AE82A4F-6DEF-6ED6-2746-E2DFEA759E96}"/>
                    </a:ext>
                  </a:extLst>
                </p:cNvPr>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3768;p60">
                <a:extLst>
                  <a:ext uri="{FF2B5EF4-FFF2-40B4-BE49-F238E27FC236}">
                    <a16:creationId xmlns:a16="http://schemas.microsoft.com/office/drawing/2014/main" id="{B4F54383-5B6B-4BFF-5C78-C7F0BF08869D}"/>
                  </a:ext>
                </a:extLst>
              </p:cNvPr>
              <p:cNvGrpSpPr/>
              <p:nvPr/>
            </p:nvGrpSpPr>
            <p:grpSpPr>
              <a:xfrm>
                <a:off x="4084715" y="3266478"/>
                <a:ext cx="31468" cy="26898"/>
                <a:chOff x="4084715" y="3266478"/>
                <a:chExt cx="31468" cy="26898"/>
              </a:xfrm>
            </p:grpSpPr>
            <p:sp>
              <p:nvSpPr>
                <p:cNvPr id="1654" name="Google Shape;3769;p60">
                  <a:extLst>
                    <a:ext uri="{FF2B5EF4-FFF2-40B4-BE49-F238E27FC236}">
                      <a16:creationId xmlns:a16="http://schemas.microsoft.com/office/drawing/2014/main" id="{F16F455D-2AF9-DA36-7C94-0CB4BA1E4CDB}"/>
                    </a:ext>
                  </a:extLst>
                </p:cNvPr>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3770;p60">
                  <a:extLst>
                    <a:ext uri="{FF2B5EF4-FFF2-40B4-BE49-F238E27FC236}">
                      <a16:creationId xmlns:a16="http://schemas.microsoft.com/office/drawing/2014/main" id="{EDD99C97-83DA-6889-BFB3-263B517B585F}"/>
                    </a:ext>
                  </a:extLst>
                </p:cNvPr>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3771;p60">
                <a:extLst>
                  <a:ext uri="{FF2B5EF4-FFF2-40B4-BE49-F238E27FC236}">
                    <a16:creationId xmlns:a16="http://schemas.microsoft.com/office/drawing/2014/main" id="{421D04B6-672E-F602-5663-4BF71B7CD14C}"/>
                  </a:ext>
                </a:extLst>
              </p:cNvPr>
              <p:cNvGrpSpPr/>
              <p:nvPr/>
            </p:nvGrpSpPr>
            <p:grpSpPr>
              <a:xfrm>
                <a:off x="4159213" y="3279849"/>
                <a:ext cx="31405" cy="26945"/>
                <a:chOff x="4159213" y="3279849"/>
                <a:chExt cx="31405" cy="26945"/>
              </a:xfrm>
            </p:grpSpPr>
            <p:sp>
              <p:nvSpPr>
                <p:cNvPr id="1652" name="Google Shape;3772;p60">
                  <a:extLst>
                    <a:ext uri="{FF2B5EF4-FFF2-40B4-BE49-F238E27FC236}">
                      <a16:creationId xmlns:a16="http://schemas.microsoft.com/office/drawing/2014/main" id="{D50ADB85-0DFD-19C4-3DE5-97B0215BC513}"/>
                    </a:ext>
                  </a:extLst>
                </p:cNvPr>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3773;p60">
                  <a:extLst>
                    <a:ext uri="{FF2B5EF4-FFF2-40B4-BE49-F238E27FC236}">
                      <a16:creationId xmlns:a16="http://schemas.microsoft.com/office/drawing/2014/main" id="{DB9978A7-768E-2D15-A2D6-6D7C3D27A6EF}"/>
                    </a:ext>
                  </a:extLst>
                </p:cNvPr>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3" name="Google Shape;3774;p60">
                <a:extLst>
                  <a:ext uri="{FF2B5EF4-FFF2-40B4-BE49-F238E27FC236}">
                    <a16:creationId xmlns:a16="http://schemas.microsoft.com/office/drawing/2014/main" id="{67EB8B95-0A42-AA3E-0A91-1ABBA5736256}"/>
                  </a:ext>
                </a:extLst>
              </p:cNvPr>
              <p:cNvGrpSpPr/>
              <p:nvPr/>
            </p:nvGrpSpPr>
            <p:grpSpPr>
              <a:xfrm>
                <a:off x="4201550" y="3266502"/>
                <a:ext cx="31405" cy="26883"/>
                <a:chOff x="4201550" y="3266502"/>
                <a:chExt cx="31405" cy="26883"/>
              </a:xfrm>
            </p:grpSpPr>
            <p:sp>
              <p:nvSpPr>
                <p:cNvPr id="1650" name="Google Shape;3775;p60">
                  <a:extLst>
                    <a:ext uri="{FF2B5EF4-FFF2-40B4-BE49-F238E27FC236}">
                      <a16:creationId xmlns:a16="http://schemas.microsoft.com/office/drawing/2014/main" id="{657C8260-D515-8605-1ED1-1BF8F12BABF9}"/>
                    </a:ext>
                  </a:extLst>
                </p:cNvPr>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3776;p60">
                  <a:extLst>
                    <a:ext uri="{FF2B5EF4-FFF2-40B4-BE49-F238E27FC236}">
                      <a16:creationId xmlns:a16="http://schemas.microsoft.com/office/drawing/2014/main" id="{DD117C8E-D7E8-E68A-9F65-686AD828AA5E}"/>
                    </a:ext>
                  </a:extLst>
                </p:cNvPr>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3777;p60">
                <a:extLst>
                  <a:ext uri="{FF2B5EF4-FFF2-40B4-BE49-F238E27FC236}">
                    <a16:creationId xmlns:a16="http://schemas.microsoft.com/office/drawing/2014/main" id="{3F8493CF-F19D-ED81-56A0-5DC594547903}"/>
                  </a:ext>
                </a:extLst>
              </p:cNvPr>
              <p:cNvGrpSpPr/>
              <p:nvPr/>
            </p:nvGrpSpPr>
            <p:grpSpPr>
              <a:xfrm>
                <a:off x="4201550" y="3338278"/>
                <a:ext cx="31405" cy="26930"/>
                <a:chOff x="4201550" y="3338278"/>
                <a:chExt cx="31405" cy="26930"/>
              </a:xfrm>
            </p:grpSpPr>
            <p:sp>
              <p:nvSpPr>
                <p:cNvPr id="1648" name="Google Shape;3778;p60">
                  <a:extLst>
                    <a:ext uri="{FF2B5EF4-FFF2-40B4-BE49-F238E27FC236}">
                      <a16:creationId xmlns:a16="http://schemas.microsoft.com/office/drawing/2014/main" id="{C1767FB4-0C84-E4EF-1F0B-8941ACCCC815}"/>
                    </a:ext>
                  </a:extLst>
                </p:cNvPr>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3779;p60">
                  <a:extLst>
                    <a:ext uri="{FF2B5EF4-FFF2-40B4-BE49-F238E27FC236}">
                      <a16:creationId xmlns:a16="http://schemas.microsoft.com/office/drawing/2014/main" id="{E5E3108D-60EA-E560-2AB2-AE809D45748F}"/>
                    </a:ext>
                  </a:extLst>
                </p:cNvPr>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3780;p60">
                <a:extLst>
                  <a:ext uri="{FF2B5EF4-FFF2-40B4-BE49-F238E27FC236}">
                    <a16:creationId xmlns:a16="http://schemas.microsoft.com/office/drawing/2014/main" id="{093F97AF-1B36-641C-86C7-FD8B0CB35E29}"/>
                  </a:ext>
                </a:extLst>
              </p:cNvPr>
              <p:cNvGrpSpPr/>
              <p:nvPr/>
            </p:nvGrpSpPr>
            <p:grpSpPr>
              <a:xfrm>
                <a:off x="4238272" y="3369132"/>
                <a:ext cx="31405" cy="27001"/>
                <a:chOff x="4238272" y="3369132"/>
                <a:chExt cx="31405" cy="27001"/>
              </a:xfrm>
            </p:grpSpPr>
            <p:sp>
              <p:nvSpPr>
                <p:cNvPr id="1646" name="Google Shape;3781;p60">
                  <a:extLst>
                    <a:ext uri="{FF2B5EF4-FFF2-40B4-BE49-F238E27FC236}">
                      <a16:creationId xmlns:a16="http://schemas.microsoft.com/office/drawing/2014/main" id="{282A68CE-17FE-2ADF-B080-D58C712E878A}"/>
                    </a:ext>
                  </a:extLst>
                </p:cNvPr>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3782;p60">
                  <a:extLst>
                    <a:ext uri="{FF2B5EF4-FFF2-40B4-BE49-F238E27FC236}">
                      <a16:creationId xmlns:a16="http://schemas.microsoft.com/office/drawing/2014/main" id="{718D2CDB-FBF6-4151-65BD-D95E0154751C}"/>
                    </a:ext>
                  </a:extLst>
                </p:cNvPr>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3783;p60">
              <a:extLst>
                <a:ext uri="{FF2B5EF4-FFF2-40B4-BE49-F238E27FC236}">
                  <a16:creationId xmlns:a16="http://schemas.microsoft.com/office/drawing/2014/main" id="{10398075-BA57-8052-1CDE-CD79FAE753A7}"/>
                </a:ext>
              </a:extLst>
            </p:cNvPr>
            <p:cNvGrpSpPr/>
            <p:nvPr/>
          </p:nvGrpSpPr>
          <p:grpSpPr>
            <a:xfrm>
              <a:off x="4068639" y="3200169"/>
              <a:ext cx="77643" cy="37272"/>
              <a:chOff x="4068639" y="3200169"/>
              <a:chExt cx="77643" cy="37272"/>
            </a:xfrm>
          </p:grpSpPr>
          <p:sp>
            <p:nvSpPr>
              <p:cNvPr id="1632" name="Google Shape;3784;p60">
                <a:extLst>
                  <a:ext uri="{FF2B5EF4-FFF2-40B4-BE49-F238E27FC236}">
                    <a16:creationId xmlns:a16="http://schemas.microsoft.com/office/drawing/2014/main" id="{7C3D1FD1-6D7C-808E-8BDD-069A69D948E5}"/>
                  </a:ext>
                </a:extLst>
              </p:cNvPr>
              <p:cNvSpPr/>
              <p:nvPr/>
            </p:nvSpPr>
            <p:spPr>
              <a:xfrm>
                <a:off x="4087570" y="3212886"/>
                <a:ext cx="49958" cy="10374"/>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3" name="Google Shape;3785;p60">
                <a:extLst>
                  <a:ext uri="{FF2B5EF4-FFF2-40B4-BE49-F238E27FC236}">
                    <a16:creationId xmlns:a16="http://schemas.microsoft.com/office/drawing/2014/main" id="{31F99FF2-CB4E-9394-D426-5F5A426ECAE4}"/>
                  </a:ext>
                </a:extLst>
              </p:cNvPr>
              <p:cNvGrpSpPr/>
              <p:nvPr/>
            </p:nvGrpSpPr>
            <p:grpSpPr>
              <a:xfrm>
                <a:off x="4114878" y="3200169"/>
                <a:ext cx="31405" cy="26993"/>
                <a:chOff x="4114878" y="3200169"/>
                <a:chExt cx="31405" cy="26993"/>
              </a:xfrm>
            </p:grpSpPr>
            <p:sp>
              <p:nvSpPr>
                <p:cNvPr id="1637" name="Google Shape;3786;p60">
                  <a:extLst>
                    <a:ext uri="{FF2B5EF4-FFF2-40B4-BE49-F238E27FC236}">
                      <a16:creationId xmlns:a16="http://schemas.microsoft.com/office/drawing/2014/main" id="{D1EDAE68-8851-F33C-D302-EB9058D7505A}"/>
                    </a:ext>
                  </a:extLst>
                </p:cNvPr>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787;p60">
                  <a:extLst>
                    <a:ext uri="{FF2B5EF4-FFF2-40B4-BE49-F238E27FC236}">
                      <a16:creationId xmlns:a16="http://schemas.microsoft.com/office/drawing/2014/main" id="{F815D821-1D3A-3B68-628C-CF6820EE26F3}"/>
                    </a:ext>
                  </a:extLst>
                </p:cNvPr>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4" name="Google Shape;3788;p60">
                <a:extLst>
                  <a:ext uri="{FF2B5EF4-FFF2-40B4-BE49-F238E27FC236}">
                    <a16:creationId xmlns:a16="http://schemas.microsoft.com/office/drawing/2014/main" id="{70F388CC-F58D-1BD3-E35E-F3C7A0A3A829}"/>
                  </a:ext>
                </a:extLst>
              </p:cNvPr>
              <p:cNvGrpSpPr/>
              <p:nvPr/>
            </p:nvGrpSpPr>
            <p:grpSpPr>
              <a:xfrm>
                <a:off x="4068639" y="3210535"/>
                <a:ext cx="31499" cy="26906"/>
                <a:chOff x="4068639" y="3210535"/>
                <a:chExt cx="31499" cy="26906"/>
              </a:xfrm>
            </p:grpSpPr>
            <p:sp>
              <p:nvSpPr>
                <p:cNvPr id="1635" name="Google Shape;3789;p60">
                  <a:extLst>
                    <a:ext uri="{FF2B5EF4-FFF2-40B4-BE49-F238E27FC236}">
                      <a16:creationId xmlns:a16="http://schemas.microsoft.com/office/drawing/2014/main" id="{C7F7CC9B-62CF-80EB-7AD3-5D0CDF28C69A}"/>
                    </a:ext>
                  </a:extLst>
                </p:cNvPr>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790;p60">
                  <a:extLst>
                    <a:ext uri="{FF2B5EF4-FFF2-40B4-BE49-F238E27FC236}">
                      <a16:creationId xmlns:a16="http://schemas.microsoft.com/office/drawing/2014/main" id="{F8AAB9C1-0818-C05B-E4CB-E9FE99373550}"/>
                    </a:ext>
                  </a:extLst>
                </p:cNvPr>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oogle Shape;3791;p60">
              <a:extLst>
                <a:ext uri="{FF2B5EF4-FFF2-40B4-BE49-F238E27FC236}">
                  <a16:creationId xmlns:a16="http://schemas.microsoft.com/office/drawing/2014/main" id="{B7EE3ED0-FB86-C227-DF7F-5CF7CC9D0DFD}"/>
                </a:ext>
              </a:extLst>
            </p:cNvPr>
            <p:cNvGrpSpPr/>
            <p:nvPr/>
          </p:nvGrpSpPr>
          <p:grpSpPr>
            <a:xfrm>
              <a:off x="3869702" y="3066935"/>
              <a:ext cx="382664" cy="190294"/>
              <a:chOff x="3869702" y="3066935"/>
              <a:chExt cx="382664" cy="190294"/>
            </a:xfrm>
          </p:grpSpPr>
          <p:grpSp>
            <p:nvGrpSpPr>
              <p:cNvPr id="1598" name="Google Shape;3792;p60">
                <a:extLst>
                  <a:ext uri="{FF2B5EF4-FFF2-40B4-BE49-F238E27FC236}">
                    <a16:creationId xmlns:a16="http://schemas.microsoft.com/office/drawing/2014/main" id="{7792F2C7-D0A5-DA95-96B2-817C7C38CB5E}"/>
                  </a:ext>
                </a:extLst>
              </p:cNvPr>
              <p:cNvGrpSpPr/>
              <p:nvPr/>
            </p:nvGrpSpPr>
            <p:grpSpPr>
              <a:xfrm>
                <a:off x="3888633" y="3082351"/>
                <a:ext cx="351172" cy="160698"/>
                <a:chOff x="3888633" y="3082351"/>
                <a:chExt cx="351172" cy="160698"/>
              </a:xfrm>
            </p:grpSpPr>
            <p:sp>
              <p:nvSpPr>
                <p:cNvPr id="1626" name="Google Shape;3793;p60">
                  <a:extLst>
                    <a:ext uri="{FF2B5EF4-FFF2-40B4-BE49-F238E27FC236}">
                      <a16:creationId xmlns:a16="http://schemas.microsoft.com/office/drawing/2014/main" id="{819AA962-F097-63B3-C9A4-B8F6EFF963EE}"/>
                    </a:ext>
                  </a:extLst>
                </p:cNvPr>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794;p60">
                  <a:extLst>
                    <a:ext uri="{FF2B5EF4-FFF2-40B4-BE49-F238E27FC236}">
                      <a16:creationId xmlns:a16="http://schemas.microsoft.com/office/drawing/2014/main" id="{F0272E34-3456-D215-E956-0616F8704D17}"/>
                    </a:ext>
                  </a:extLst>
                </p:cNvPr>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795;p60">
                  <a:extLst>
                    <a:ext uri="{FF2B5EF4-FFF2-40B4-BE49-F238E27FC236}">
                      <a16:creationId xmlns:a16="http://schemas.microsoft.com/office/drawing/2014/main" id="{DB921550-BA8D-51A1-6A61-0D124E34607C}"/>
                    </a:ext>
                  </a:extLst>
                </p:cNvPr>
                <p:cNvSpPr/>
                <p:nvPr/>
              </p:nvSpPr>
              <p:spPr>
                <a:xfrm>
                  <a:off x="3960370" y="3203653"/>
                  <a:ext cx="79547" cy="19607"/>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796;p60">
                  <a:extLst>
                    <a:ext uri="{FF2B5EF4-FFF2-40B4-BE49-F238E27FC236}">
                      <a16:creationId xmlns:a16="http://schemas.microsoft.com/office/drawing/2014/main" id="{BD818DF3-7EA9-55DD-5CA9-51ED0DF86381}"/>
                    </a:ext>
                  </a:extLst>
                </p:cNvPr>
                <p:cNvSpPr/>
                <p:nvPr/>
              </p:nvSpPr>
              <p:spPr>
                <a:xfrm>
                  <a:off x="4043613" y="3161504"/>
                  <a:ext cx="108474" cy="42156"/>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797;p60">
                  <a:extLst>
                    <a:ext uri="{FF2B5EF4-FFF2-40B4-BE49-F238E27FC236}">
                      <a16:creationId xmlns:a16="http://schemas.microsoft.com/office/drawing/2014/main" id="{C7FC6976-011F-450D-2B1D-FE545633532B}"/>
                    </a:ext>
                  </a:extLst>
                </p:cNvPr>
                <p:cNvSpPr/>
                <p:nvPr/>
              </p:nvSpPr>
              <p:spPr>
                <a:xfrm>
                  <a:off x="4152079" y="3082351"/>
                  <a:ext cx="17224" cy="82968"/>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798;p60">
                  <a:extLst>
                    <a:ext uri="{FF2B5EF4-FFF2-40B4-BE49-F238E27FC236}">
                      <a16:creationId xmlns:a16="http://schemas.microsoft.com/office/drawing/2014/main" id="{39A39778-B683-9709-9BA6-D305188BEC87}"/>
                    </a:ext>
                  </a:extLst>
                </p:cNvPr>
                <p:cNvSpPr/>
                <p:nvPr/>
              </p:nvSpPr>
              <p:spPr>
                <a:xfrm>
                  <a:off x="4169296" y="3082351"/>
                  <a:ext cx="25797" cy="63557"/>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3799;p60">
                <a:extLst>
                  <a:ext uri="{FF2B5EF4-FFF2-40B4-BE49-F238E27FC236}">
                    <a16:creationId xmlns:a16="http://schemas.microsoft.com/office/drawing/2014/main" id="{A4FAA939-E4A7-2B07-67A5-BFBBF6332DD9}"/>
                  </a:ext>
                </a:extLst>
              </p:cNvPr>
              <p:cNvGrpSpPr/>
              <p:nvPr/>
            </p:nvGrpSpPr>
            <p:grpSpPr>
              <a:xfrm>
                <a:off x="4143703" y="3066935"/>
                <a:ext cx="37783" cy="32357"/>
                <a:chOff x="4143703" y="3066935"/>
                <a:chExt cx="37783" cy="32357"/>
              </a:xfrm>
            </p:grpSpPr>
            <p:sp>
              <p:nvSpPr>
                <p:cNvPr id="1624" name="Google Shape;3800;p60">
                  <a:extLst>
                    <a:ext uri="{FF2B5EF4-FFF2-40B4-BE49-F238E27FC236}">
                      <a16:creationId xmlns:a16="http://schemas.microsoft.com/office/drawing/2014/main" id="{BB65E63A-A3AA-3B3A-BFA4-503CF692BCF9}"/>
                    </a:ext>
                  </a:extLst>
                </p:cNvPr>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801;p60">
                  <a:extLst>
                    <a:ext uri="{FF2B5EF4-FFF2-40B4-BE49-F238E27FC236}">
                      <a16:creationId xmlns:a16="http://schemas.microsoft.com/office/drawing/2014/main" id="{74900C41-F5FF-5796-8806-45B5947AE13C}"/>
                    </a:ext>
                  </a:extLst>
                </p:cNvPr>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3802;p60">
                <a:extLst>
                  <a:ext uri="{FF2B5EF4-FFF2-40B4-BE49-F238E27FC236}">
                    <a16:creationId xmlns:a16="http://schemas.microsoft.com/office/drawing/2014/main" id="{E6D724A6-3958-38A3-26CD-B4EC37BA9048}"/>
                  </a:ext>
                </a:extLst>
              </p:cNvPr>
              <p:cNvGrpSpPr/>
              <p:nvPr/>
            </p:nvGrpSpPr>
            <p:grpSpPr>
              <a:xfrm>
                <a:off x="4044565" y="3103563"/>
                <a:ext cx="37783" cy="32451"/>
                <a:chOff x="4044565" y="3103563"/>
                <a:chExt cx="37783" cy="32451"/>
              </a:xfrm>
            </p:grpSpPr>
            <p:sp>
              <p:nvSpPr>
                <p:cNvPr id="1622" name="Google Shape;3803;p60">
                  <a:extLst>
                    <a:ext uri="{FF2B5EF4-FFF2-40B4-BE49-F238E27FC236}">
                      <a16:creationId xmlns:a16="http://schemas.microsoft.com/office/drawing/2014/main" id="{F5C72703-457E-BCF6-0C02-204BA909C100}"/>
                    </a:ext>
                  </a:extLst>
                </p:cNvPr>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804;p60">
                  <a:extLst>
                    <a:ext uri="{FF2B5EF4-FFF2-40B4-BE49-F238E27FC236}">
                      <a16:creationId xmlns:a16="http://schemas.microsoft.com/office/drawing/2014/main" id="{5804EEFC-1425-FFAC-5E86-976CCF7A96EF}"/>
                    </a:ext>
                  </a:extLst>
                </p:cNvPr>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3805;p60">
                <a:extLst>
                  <a:ext uri="{FF2B5EF4-FFF2-40B4-BE49-F238E27FC236}">
                    <a16:creationId xmlns:a16="http://schemas.microsoft.com/office/drawing/2014/main" id="{76D0449C-1011-0ACE-DCA7-3CF95D5BF349}"/>
                  </a:ext>
                </a:extLst>
              </p:cNvPr>
              <p:cNvGrpSpPr/>
              <p:nvPr/>
            </p:nvGrpSpPr>
            <p:grpSpPr>
              <a:xfrm>
                <a:off x="4017454" y="3188237"/>
                <a:ext cx="37776" cy="32357"/>
                <a:chOff x="4017454" y="3188237"/>
                <a:chExt cx="37776" cy="32357"/>
              </a:xfrm>
            </p:grpSpPr>
            <p:sp>
              <p:nvSpPr>
                <p:cNvPr id="1620" name="Google Shape;3806;p60">
                  <a:extLst>
                    <a:ext uri="{FF2B5EF4-FFF2-40B4-BE49-F238E27FC236}">
                      <a16:creationId xmlns:a16="http://schemas.microsoft.com/office/drawing/2014/main" id="{7E1D372B-1504-0782-8B72-D130A04B7CE0}"/>
                    </a:ext>
                  </a:extLst>
                </p:cNvPr>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807;p60">
                  <a:extLst>
                    <a:ext uri="{FF2B5EF4-FFF2-40B4-BE49-F238E27FC236}">
                      <a16:creationId xmlns:a16="http://schemas.microsoft.com/office/drawing/2014/main" id="{DAAC06B2-31C1-BAC5-34B3-A38C00D93C1F}"/>
                    </a:ext>
                  </a:extLst>
                </p:cNvPr>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2" name="Google Shape;3808;p60">
                <a:extLst>
                  <a:ext uri="{FF2B5EF4-FFF2-40B4-BE49-F238E27FC236}">
                    <a16:creationId xmlns:a16="http://schemas.microsoft.com/office/drawing/2014/main" id="{EA6F7D3D-A5C2-47B3-D5CA-636557C5A83B}"/>
                  </a:ext>
                </a:extLst>
              </p:cNvPr>
              <p:cNvGrpSpPr/>
              <p:nvPr/>
            </p:nvGrpSpPr>
            <p:grpSpPr>
              <a:xfrm>
                <a:off x="3921548" y="3157509"/>
                <a:ext cx="37783" cy="32357"/>
                <a:chOff x="3921548" y="3157509"/>
                <a:chExt cx="37783" cy="32357"/>
              </a:xfrm>
            </p:grpSpPr>
            <p:sp>
              <p:nvSpPr>
                <p:cNvPr id="1618" name="Google Shape;3809;p60">
                  <a:extLst>
                    <a:ext uri="{FF2B5EF4-FFF2-40B4-BE49-F238E27FC236}">
                      <a16:creationId xmlns:a16="http://schemas.microsoft.com/office/drawing/2014/main" id="{7F0B3DF1-C02D-2FBE-C4B4-086331F71199}"/>
                    </a:ext>
                  </a:extLst>
                </p:cNvPr>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810;p60">
                  <a:extLst>
                    <a:ext uri="{FF2B5EF4-FFF2-40B4-BE49-F238E27FC236}">
                      <a16:creationId xmlns:a16="http://schemas.microsoft.com/office/drawing/2014/main" id="{A52F8498-9EBF-82B0-0A26-44C243328F1D}"/>
                    </a:ext>
                  </a:extLst>
                </p:cNvPr>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3811;p60">
                <a:extLst>
                  <a:ext uri="{FF2B5EF4-FFF2-40B4-BE49-F238E27FC236}">
                    <a16:creationId xmlns:a16="http://schemas.microsoft.com/office/drawing/2014/main" id="{C02A1FF4-2632-5D8B-108C-A0CB776838CF}"/>
                  </a:ext>
                </a:extLst>
              </p:cNvPr>
              <p:cNvGrpSpPr/>
              <p:nvPr/>
            </p:nvGrpSpPr>
            <p:grpSpPr>
              <a:xfrm>
                <a:off x="3939056" y="3211620"/>
                <a:ext cx="37783" cy="32380"/>
                <a:chOff x="3939056" y="3211620"/>
                <a:chExt cx="37783" cy="32380"/>
              </a:xfrm>
            </p:grpSpPr>
            <p:sp>
              <p:nvSpPr>
                <p:cNvPr id="1616" name="Google Shape;3812;p60">
                  <a:extLst>
                    <a:ext uri="{FF2B5EF4-FFF2-40B4-BE49-F238E27FC236}">
                      <a16:creationId xmlns:a16="http://schemas.microsoft.com/office/drawing/2014/main" id="{52CF9B31-5CDB-69A9-863D-DCE18414EFFC}"/>
                    </a:ext>
                  </a:extLst>
                </p:cNvPr>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813;p60">
                  <a:extLst>
                    <a:ext uri="{FF2B5EF4-FFF2-40B4-BE49-F238E27FC236}">
                      <a16:creationId xmlns:a16="http://schemas.microsoft.com/office/drawing/2014/main" id="{26A20785-3206-3999-95CD-92B245B0AC23}"/>
                    </a:ext>
                  </a:extLst>
                </p:cNvPr>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4" name="Google Shape;3814;p60">
                <a:extLst>
                  <a:ext uri="{FF2B5EF4-FFF2-40B4-BE49-F238E27FC236}">
                    <a16:creationId xmlns:a16="http://schemas.microsoft.com/office/drawing/2014/main" id="{B104EA97-586F-CA14-059D-64418523D0A9}"/>
                  </a:ext>
                </a:extLst>
              </p:cNvPr>
              <p:cNvGrpSpPr/>
              <p:nvPr/>
            </p:nvGrpSpPr>
            <p:grpSpPr>
              <a:xfrm>
                <a:off x="4176240" y="3136965"/>
                <a:ext cx="31405" cy="26930"/>
                <a:chOff x="4176240" y="3136965"/>
                <a:chExt cx="31405" cy="26930"/>
              </a:xfrm>
            </p:grpSpPr>
            <p:sp>
              <p:nvSpPr>
                <p:cNvPr id="1614" name="Google Shape;3815;p60">
                  <a:extLst>
                    <a:ext uri="{FF2B5EF4-FFF2-40B4-BE49-F238E27FC236}">
                      <a16:creationId xmlns:a16="http://schemas.microsoft.com/office/drawing/2014/main" id="{5A078647-062D-5DFA-C60E-7BDE5F221A13}"/>
                    </a:ext>
                  </a:extLst>
                </p:cNvPr>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816;p60">
                  <a:extLst>
                    <a:ext uri="{FF2B5EF4-FFF2-40B4-BE49-F238E27FC236}">
                      <a16:creationId xmlns:a16="http://schemas.microsoft.com/office/drawing/2014/main" id="{527072C4-7615-DCA2-1F80-BC6B7D9E3FFF}"/>
                    </a:ext>
                  </a:extLst>
                </p:cNvPr>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5" name="Google Shape;3817;p60">
                <a:extLst>
                  <a:ext uri="{FF2B5EF4-FFF2-40B4-BE49-F238E27FC236}">
                    <a16:creationId xmlns:a16="http://schemas.microsoft.com/office/drawing/2014/main" id="{347CA6DE-A096-AD8D-DDBF-639347E7C146}"/>
                  </a:ext>
                </a:extLst>
              </p:cNvPr>
              <p:cNvGrpSpPr/>
              <p:nvPr/>
            </p:nvGrpSpPr>
            <p:grpSpPr>
              <a:xfrm>
                <a:off x="4133148" y="3152593"/>
                <a:ext cx="31499" cy="27001"/>
                <a:chOff x="4133148" y="3152593"/>
                <a:chExt cx="31499" cy="27001"/>
              </a:xfrm>
            </p:grpSpPr>
            <p:sp>
              <p:nvSpPr>
                <p:cNvPr id="1612" name="Google Shape;3818;p60">
                  <a:extLst>
                    <a:ext uri="{FF2B5EF4-FFF2-40B4-BE49-F238E27FC236}">
                      <a16:creationId xmlns:a16="http://schemas.microsoft.com/office/drawing/2014/main" id="{29E5069C-315D-9DB5-9154-7094D9E9DE88}"/>
                    </a:ext>
                  </a:extLst>
                </p:cNvPr>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819;p60">
                  <a:extLst>
                    <a:ext uri="{FF2B5EF4-FFF2-40B4-BE49-F238E27FC236}">
                      <a16:creationId xmlns:a16="http://schemas.microsoft.com/office/drawing/2014/main" id="{A91A1307-7473-0B08-97F5-16702147C51C}"/>
                    </a:ext>
                  </a:extLst>
                </p:cNvPr>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6" name="Google Shape;3820;p60">
                <a:extLst>
                  <a:ext uri="{FF2B5EF4-FFF2-40B4-BE49-F238E27FC236}">
                    <a16:creationId xmlns:a16="http://schemas.microsoft.com/office/drawing/2014/main" id="{2732F647-EE8F-3135-B763-4A7C9A33F73D}"/>
                  </a:ext>
                </a:extLst>
              </p:cNvPr>
              <p:cNvGrpSpPr/>
              <p:nvPr/>
            </p:nvGrpSpPr>
            <p:grpSpPr>
              <a:xfrm>
                <a:off x="4220866" y="3073534"/>
                <a:ext cx="31499" cy="26898"/>
                <a:chOff x="4220866" y="3073534"/>
                <a:chExt cx="31499" cy="26898"/>
              </a:xfrm>
            </p:grpSpPr>
            <p:sp>
              <p:nvSpPr>
                <p:cNvPr id="1610" name="Google Shape;3821;p60">
                  <a:extLst>
                    <a:ext uri="{FF2B5EF4-FFF2-40B4-BE49-F238E27FC236}">
                      <a16:creationId xmlns:a16="http://schemas.microsoft.com/office/drawing/2014/main" id="{A821AA86-8666-E3A5-D0FB-AD5C191444CD}"/>
                    </a:ext>
                  </a:extLst>
                </p:cNvPr>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822;p60">
                  <a:extLst>
                    <a:ext uri="{FF2B5EF4-FFF2-40B4-BE49-F238E27FC236}">
                      <a16:creationId xmlns:a16="http://schemas.microsoft.com/office/drawing/2014/main" id="{4EC348B5-87B4-9322-7776-2FEB387C0E91}"/>
                    </a:ext>
                  </a:extLst>
                </p:cNvPr>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7" name="Google Shape;3823;p60">
                <a:extLst>
                  <a:ext uri="{FF2B5EF4-FFF2-40B4-BE49-F238E27FC236}">
                    <a16:creationId xmlns:a16="http://schemas.microsoft.com/office/drawing/2014/main" id="{88334089-3683-B144-042A-F4CEB9C8481E}"/>
                  </a:ext>
                </a:extLst>
              </p:cNvPr>
              <p:cNvGrpSpPr/>
              <p:nvPr/>
            </p:nvGrpSpPr>
            <p:grpSpPr>
              <a:xfrm>
                <a:off x="3869702" y="3230323"/>
                <a:ext cx="31499" cy="26906"/>
                <a:chOff x="3869702" y="3230323"/>
                <a:chExt cx="31499" cy="26906"/>
              </a:xfrm>
            </p:grpSpPr>
            <p:sp>
              <p:nvSpPr>
                <p:cNvPr id="1608" name="Google Shape;3824;p60">
                  <a:extLst>
                    <a:ext uri="{FF2B5EF4-FFF2-40B4-BE49-F238E27FC236}">
                      <a16:creationId xmlns:a16="http://schemas.microsoft.com/office/drawing/2014/main" id="{92D62966-7DC5-5B4A-B55F-16C52E2BAC24}"/>
                    </a:ext>
                  </a:extLst>
                </p:cNvPr>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825;p60">
                  <a:extLst>
                    <a:ext uri="{FF2B5EF4-FFF2-40B4-BE49-F238E27FC236}">
                      <a16:creationId xmlns:a16="http://schemas.microsoft.com/office/drawing/2014/main" id="{F62F8D78-7D01-43CB-2340-54D159ED5BDF}"/>
                    </a:ext>
                  </a:extLst>
                </p:cNvPr>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 name="Google Shape;3826;p60">
              <a:extLst>
                <a:ext uri="{FF2B5EF4-FFF2-40B4-BE49-F238E27FC236}">
                  <a16:creationId xmlns:a16="http://schemas.microsoft.com/office/drawing/2014/main" id="{BCFC0250-5B5A-4C2D-A4E4-35D1BDEFABC6}"/>
                </a:ext>
              </a:extLst>
            </p:cNvPr>
            <p:cNvGrpSpPr/>
            <p:nvPr/>
          </p:nvGrpSpPr>
          <p:grpSpPr>
            <a:xfrm>
              <a:off x="4271383" y="3065882"/>
              <a:ext cx="304556" cy="341663"/>
              <a:chOff x="4271383" y="3065882"/>
              <a:chExt cx="304556" cy="341663"/>
            </a:xfrm>
          </p:grpSpPr>
          <p:grpSp>
            <p:nvGrpSpPr>
              <p:cNvPr id="1541" name="Google Shape;3827;p60">
                <a:extLst>
                  <a:ext uri="{FF2B5EF4-FFF2-40B4-BE49-F238E27FC236}">
                    <a16:creationId xmlns:a16="http://schemas.microsoft.com/office/drawing/2014/main" id="{571EC77D-3BBF-9D52-4393-F4D26042F9D1}"/>
                  </a:ext>
                </a:extLst>
              </p:cNvPr>
              <p:cNvGrpSpPr/>
              <p:nvPr/>
            </p:nvGrpSpPr>
            <p:grpSpPr>
              <a:xfrm>
                <a:off x="4293838" y="3078639"/>
                <a:ext cx="269353" cy="311973"/>
                <a:chOff x="4293838" y="3078639"/>
                <a:chExt cx="269353" cy="311973"/>
              </a:xfrm>
            </p:grpSpPr>
            <p:sp>
              <p:nvSpPr>
                <p:cNvPr id="1581" name="Google Shape;3828;p60">
                  <a:extLst>
                    <a:ext uri="{FF2B5EF4-FFF2-40B4-BE49-F238E27FC236}">
                      <a16:creationId xmlns:a16="http://schemas.microsoft.com/office/drawing/2014/main" id="{06DAA47F-16EA-C920-C1DF-83671E8F2817}"/>
                    </a:ext>
                  </a:extLst>
                </p:cNvPr>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3829;p60">
                  <a:extLst>
                    <a:ext uri="{FF2B5EF4-FFF2-40B4-BE49-F238E27FC236}">
                      <a16:creationId xmlns:a16="http://schemas.microsoft.com/office/drawing/2014/main" id="{0D066EE3-C7A3-3357-EB80-BDF4CD5AC5AE}"/>
                    </a:ext>
                  </a:extLst>
                </p:cNvPr>
                <p:cNvSpPr/>
                <p:nvPr/>
              </p:nvSpPr>
              <p:spPr>
                <a:xfrm>
                  <a:off x="4306965" y="3099473"/>
                  <a:ext cx="62519" cy="69652"/>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3830;p60">
                  <a:extLst>
                    <a:ext uri="{FF2B5EF4-FFF2-40B4-BE49-F238E27FC236}">
                      <a16:creationId xmlns:a16="http://schemas.microsoft.com/office/drawing/2014/main" id="{5EDBB503-4D91-1109-C2F9-0C6A5154EA5D}"/>
                    </a:ext>
                  </a:extLst>
                </p:cNvPr>
                <p:cNvSpPr/>
                <p:nvPr/>
              </p:nvSpPr>
              <p:spPr>
                <a:xfrm>
                  <a:off x="4369476" y="3169118"/>
                  <a:ext cx="26072" cy="98666"/>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3831;p60">
                  <a:extLst>
                    <a:ext uri="{FF2B5EF4-FFF2-40B4-BE49-F238E27FC236}">
                      <a16:creationId xmlns:a16="http://schemas.microsoft.com/office/drawing/2014/main" id="{71C3316E-8C0C-3F24-0E21-05E099DD658A}"/>
                    </a:ext>
                  </a:extLst>
                </p:cNvPr>
                <p:cNvSpPr/>
                <p:nvPr/>
              </p:nvSpPr>
              <p:spPr>
                <a:xfrm>
                  <a:off x="4399347" y="3078639"/>
                  <a:ext cx="60041" cy="110558"/>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832;p60">
                  <a:extLst>
                    <a:ext uri="{FF2B5EF4-FFF2-40B4-BE49-F238E27FC236}">
                      <a16:creationId xmlns:a16="http://schemas.microsoft.com/office/drawing/2014/main" id="{43AA86A1-004B-1207-F1CA-9D6CCB2C6FBC}"/>
                    </a:ext>
                  </a:extLst>
                </p:cNvPr>
                <p:cNvSpPr/>
                <p:nvPr/>
              </p:nvSpPr>
              <p:spPr>
                <a:xfrm>
                  <a:off x="4373282" y="3169118"/>
                  <a:ext cx="82299" cy="20079"/>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833;p60">
                  <a:extLst>
                    <a:ext uri="{FF2B5EF4-FFF2-40B4-BE49-F238E27FC236}">
                      <a16:creationId xmlns:a16="http://schemas.microsoft.com/office/drawing/2014/main" id="{3168E094-F692-E7C2-46CD-BD8D29B550F6}"/>
                    </a:ext>
                  </a:extLst>
                </p:cNvPr>
                <p:cNvSpPr/>
                <p:nvPr/>
              </p:nvSpPr>
              <p:spPr>
                <a:xfrm>
                  <a:off x="4369476" y="3078639"/>
                  <a:ext cx="29879" cy="90487"/>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834;p60">
                  <a:extLst>
                    <a:ext uri="{FF2B5EF4-FFF2-40B4-BE49-F238E27FC236}">
                      <a16:creationId xmlns:a16="http://schemas.microsoft.com/office/drawing/2014/main" id="{2A2B8A18-04AD-B568-9F31-1B89D60F0912}"/>
                    </a:ext>
                  </a:extLst>
                </p:cNvPr>
                <p:cNvSpPr/>
                <p:nvPr/>
              </p:nvSpPr>
              <p:spPr>
                <a:xfrm>
                  <a:off x="4293932" y="3169118"/>
                  <a:ext cx="75551" cy="41110"/>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835;p60">
                  <a:extLst>
                    <a:ext uri="{FF2B5EF4-FFF2-40B4-BE49-F238E27FC236}">
                      <a16:creationId xmlns:a16="http://schemas.microsoft.com/office/drawing/2014/main" id="{2F73A45C-0298-5611-5AE4-1D891A6D098D}"/>
                    </a:ext>
                  </a:extLst>
                </p:cNvPr>
                <p:cNvSpPr/>
                <p:nvPr/>
              </p:nvSpPr>
              <p:spPr>
                <a:xfrm>
                  <a:off x="4350159" y="3267776"/>
                  <a:ext cx="45389" cy="27032"/>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836;p60">
                  <a:extLst>
                    <a:ext uri="{FF2B5EF4-FFF2-40B4-BE49-F238E27FC236}">
                      <a16:creationId xmlns:a16="http://schemas.microsoft.com/office/drawing/2014/main" id="{A67F2FBC-1F26-77C2-833B-D07684C8E1AE}"/>
                    </a:ext>
                  </a:extLst>
                </p:cNvPr>
                <p:cNvSpPr/>
                <p:nvPr/>
              </p:nvSpPr>
              <p:spPr>
                <a:xfrm>
                  <a:off x="4395540" y="3267776"/>
                  <a:ext cx="38830" cy="76031"/>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837;p60">
                  <a:extLst>
                    <a:ext uri="{FF2B5EF4-FFF2-40B4-BE49-F238E27FC236}">
                      <a16:creationId xmlns:a16="http://schemas.microsoft.com/office/drawing/2014/main" id="{D6A34E56-1307-45C4-9729-51ED07319D8B}"/>
                    </a:ext>
                  </a:extLst>
                </p:cNvPr>
                <p:cNvSpPr/>
                <p:nvPr/>
              </p:nvSpPr>
              <p:spPr>
                <a:xfrm>
                  <a:off x="4360439" y="3267776"/>
                  <a:ext cx="35109" cy="121978"/>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838;p60">
                  <a:extLst>
                    <a:ext uri="{FF2B5EF4-FFF2-40B4-BE49-F238E27FC236}">
                      <a16:creationId xmlns:a16="http://schemas.microsoft.com/office/drawing/2014/main" id="{91E36748-1EA8-E8AA-69A1-ACCAF6AF302B}"/>
                    </a:ext>
                  </a:extLst>
                </p:cNvPr>
                <p:cNvSpPr/>
                <p:nvPr/>
              </p:nvSpPr>
              <p:spPr>
                <a:xfrm>
                  <a:off x="4293932" y="3210220"/>
                  <a:ext cx="101616" cy="57564"/>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3839;p60">
                  <a:extLst>
                    <a:ext uri="{FF2B5EF4-FFF2-40B4-BE49-F238E27FC236}">
                      <a16:creationId xmlns:a16="http://schemas.microsoft.com/office/drawing/2014/main" id="{587B8AEC-20FC-1995-A326-B5C8F5D88C31}"/>
                    </a:ext>
                  </a:extLst>
                </p:cNvPr>
                <p:cNvSpPr/>
                <p:nvPr/>
              </p:nvSpPr>
              <p:spPr>
                <a:xfrm>
                  <a:off x="4395540" y="3186436"/>
                  <a:ext cx="66420" cy="79735"/>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3840;p60">
                  <a:extLst>
                    <a:ext uri="{FF2B5EF4-FFF2-40B4-BE49-F238E27FC236}">
                      <a16:creationId xmlns:a16="http://schemas.microsoft.com/office/drawing/2014/main" id="{E328276C-C683-70B6-7C5C-1C97F09712C8}"/>
                    </a:ext>
                  </a:extLst>
                </p:cNvPr>
                <p:cNvSpPr/>
                <p:nvPr/>
              </p:nvSpPr>
              <p:spPr>
                <a:xfrm>
                  <a:off x="4459380" y="3189669"/>
                  <a:ext cx="41873" cy="123402"/>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3841;p60">
                  <a:extLst>
                    <a:ext uri="{FF2B5EF4-FFF2-40B4-BE49-F238E27FC236}">
                      <a16:creationId xmlns:a16="http://schemas.microsoft.com/office/drawing/2014/main" id="{2A1859E3-4B54-AD75-137D-F9A73217F4AE}"/>
                    </a:ext>
                  </a:extLst>
                </p:cNvPr>
                <p:cNvSpPr/>
                <p:nvPr/>
              </p:nvSpPr>
              <p:spPr>
                <a:xfrm>
                  <a:off x="4395540" y="3267776"/>
                  <a:ext cx="105713" cy="4529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3842;p60">
                  <a:extLst>
                    <a:ext uri="{FF2B5EF4-FFF2-40B4-BE49-F238E27FC236}">
                      <a16:creationId xmlns:a16="http://schemas.microsoft.com/office/drawing/2014/main" id="{9DFF1A9E-E740-1754-807A-867520080852}"/>
                    </a:ext>
                  </a:extLst>
                </p:cNvPr>
                <p:cNvSpPr/>
                <p:nvPr/>
              </p:nvSpPr>
              <p:spPr>
                <a:xfrm>
                  <a:off x="4501246" y="3223252"/>
                  <a:ext cx="46435" cy="89818"/>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3843;p60">
                  <a:extLst>
                    <a:ext uri="{FF2B5EF4-FFF2-40B4-BE49-F238E27FC236}">
                      <a16:creationId xmlns:a16="http://schemas.microsoft.com/office/drawing/2014/main" id="{51796269-1608-C6D8-1068-9994FFA0CA9B}"/>
                    </a:ext>
                  </a:extLst>
                </p:cNvPr>
                <p:cNvSpPr/>
                <p:nvPr/>
              </p:nvSpPr>
              <p:spPr>
                <a:xfrm>
                  <a:off x="4459671" y="3104231"/>
                  <a:ext cx="58421" cy="84966"/>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3844;p60">
                  <a:extLst>
                    <a:ext uri="{FF2B5EF4-FFF2-40B4-BE49-F238E27FC236}">
                      <a16:creationId xmlns:a16="http://schemas.microsoft.com/office/drawing/2014/main" id="{C738EC5F-76B2-B1DC-4C9C-DF3F90EDF622}"/>
                    </a:ext>
                  </a:extLst>
                </p:cNvPr>
                <p:cNvSpPr/>
                <p:nvPr/>
              </p:nvSpPr>
              <p:spPr>
                <a:xfrm>
                  <a:off x="4459671" y="3189189"/>
                  <a:ext cx="86586" cy="36737"/>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3845;p60">
                <a:extLst>
                  <a:ext uri="{FF2B5EF4-FFF2-40B4-BE49-F238E27FC236}">
                    <a16:creationId xmlns:a16="http://schemas.microsoft.com/office/drawing/2014/main" id="{AE99085B-CE22-33F8-EED6-6EBEF35FBE7B}"/>
                  </a:ext>
                </a:extLst>
              </p:cNvPr>
              <p:cNvGrpSpPr/>
              <p:nvPr/>
            </p:nvGrpSpPr>
            <p:grpSpPr>
              <a:xfrm>
                <a:off x="4538164" y="3342061"/>
                <a:ext cx="37776" cy="32380"/>
                <a:chOff x="4538164" y="3342061"/>
                <a:chExt cx="37776" cy="32380"/>
              </a:xfrm>
            </p:grpSpPr>
            <p:sp>
              <p:nvSpPr>
                <p:cNvPr id="1579" name="Google Shape;3846;p60">
                  <a:extLst>
                    <a:ext uri="{FF2B5EF4-FFF2-40B4-BE49-F238E27FC236}">
                      <a16:creationId xmlns:a16="http://schemas.microsoft.com/office/drawing/2014/main" id="{F898CF14-7F64-25F2-BAB6-5295B8F88F55}"/>
                    </a:ext>
                  </a:extLst>
                </p:cNvPr>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3847;p60">
                  <a:extLst>
                    <a:ext uri="{FF2B5EF4-FFF2-40B4-BE49-F238E27FC236}">
                      <a16:creationId xmlns:a16="http://schemas.microsoft.com/office/drawing/2014/main" id="{CDD0AF72-BB2A-9B6D-6EBA-C68CE815B510}"/>
                    </a:ext>
                  </a:extLst>
                </p:cNvPr>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3" name="Google Shape;3848;p60">
                <a:extLst>
                  <a:ext uri="{FF2B5EF4-FFF2-40B4-BE49-F238E27FC236}">
                    <a16:creationId xmlns:a16="http://schemas.microsoft.com/office/drawing/2014/main" id="{D273DF01-2FFA-CC24-944D-F8C2502C98BB}"/>
                  </a:ext>
                </a:extLst>
              </p:cNvPr>
              <p:cNvGrpSpPr/>
              <p:nvPr/>
            </p:nvGrpSpPr>
            <p:grpSpPr>
              <a:xfrm>
                <a:off x="4271383" y="3194742"/>
                <a:ext cx="37783" cy="32420"/>
                <a:chOff x="4271383" y="3194742"/>
                <a:chExt cx="37783" cy="32420"/>
              </a:xfrm>
            </p:grpSpPr>
            <p:sp>
              <p:nvSpPr>
                <p:cNvPr id="1577" name="Google Shape;3849;p60">
                  <a:extLst>
                    <a:ext uri="{FF2B5EF4-FFF2-40B4-BE49-F238E27FC236}">
                      <a16:creationId xmlns:a16="http://schemas.microsoft.com/office/drawing/2014/main" id="{4418E309-9446-6812-A44F-8C153988008A}"/>
                    </a:ext>
                  </a:extLst>
                </p:cNvPr>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3850;p60">
                  <a:extLst>
                    <a:ext uri="{FF2B5EF4-FFF2-40B4-BE49-F238E27FC236}">
                      <a16:creationId xmlns:a16="http://schemas.microsoft.com/office/drawing/2014/main" id="{C44C8FDC-A7D6-8FB7-6982-BD3A24B873F7}"/>
                    </a:ext>
                  </a:extLst>
                </p:cNvPr>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3851;p60">
                <a:extLst>
                  <a:ext uri="{FF2B5EF4-FFF2-40B4-BE49-F238E27FC236}">
                    <a16:creationId xmlns:a16="http://schemas.microsoft.com/office/drawing/2014/main" id="{6909410B-0F49-B9F4-2D58-FA7386605393}"/>
                  </a:ext>
                </a:extLst>
              </p:cNvPr>
              <p:cNvGrpSpPr/>
              <p:nvPr/>
            </p:nvGrpSpPr>
            <p:grpSpPr>
              <a:xfrm>
                <a:off x="4284416" y="3084058"/>
                <a:ext cx="37783" cy="32357"/>
                <a:chOff x="4284416" y="3084058"/>
                <a:chExt cx="37783" cy="32357"/>
              </a:xfrm>
            </p:grpSpPr>
            <p:sp>
              <p:nvSpPr>
                <p:cNvPr id="1575" name="Google Shape;3852;p60">
                  <a:extLst>
                    <a:ext uri="{FF2B5EF4-FFF2-40B4-BE49-F238E27FC236}">
                      <a16:creationId xmlns:a16="http://schemas.microsoft.com/office/drawing/2014/main" id="{D17BA56D-A325-D107-967C-75D2915E9A14}"/>
                    </a:ext>
                  </a:extLst>
                </p:cNvPr>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3853;p60">
                  <a:extLst>
                    <a:ext uri="{FF2B5EF4-FFF2-40B4-BE49-F238E27FC236}">
                      <a16:creationId xmlns:a16="http://schemas.microsoft.com/office/drawing/2014/main" id="{26D5E314-2ACE-FCBA-9CD4-9CC85EBB0D44}"/>
                    </a:ext>
                  </a:extLst>
                </p:cNvPr>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5" name="Google Shape;3854;p60">
                <a:extLst>
                  <a:ext uri="{FF2B5EF4-FFF2-40B4-BE49-F238E27FC236}">
                    <a16:creationId xmlns:a16="http://schemas.microsoft.com/office/drawing/2014/main" id="{0442AC8F-7CCF-AEDB-D3D2-82B4F7674765}"/>
                  </a:ext>
                </a:extLst>
              </p:cNvPr>
              <p:cNvGrpSpPr/>
              <p:nvPr/>
            </p:nvGrpSpPr>
            <p:grpSpPr>
              <a:xfrm>
                <a:off x="4478697" y="3297561"/>
                <a:ext cx="37776" cy="32451"/>
                <a:chOff x="4478697" y="3297561"/>
                <a:chExt cx="37776" cy="32451"/>
              </a:xfrm>
            </p:grpSpPr>
            <p:sp>
              <p:nvSpPr>
                <p:cNvPr id="1573" name="Google Shape;3855;p60">
                  <a:extLst>
                    <a:ext uri="{FF2B5EF4-FFF2-40B4-BE49-F238E27FC236}">
                      <a16:creationId xmlns:a16="http://schemas.microsoft.com/office/drawing/2014/main" id="{4CFB68DF-B14E-05D1-2041-AAB99115593A}"/>
                    </a:ext>
                  </a:extLst>
                </p:cNvPr>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3856;p60">
                  <a:extLst>
                    <a:ext uri="{FF2B5EF4-FFF2-40B4-BE49-F238E27FC236}">
                      <a16:creationId xmlns:a16="http://schemas.microsoft.com/office/drawing/2014/main" id="{0138D0E6-7C46-C860-2D8E-2BA9FE1DF7C8}"/>
                    </a:ext>
                  </a:extLst>
                </p:cNvPr>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6" name="Google Shape;3857;p60">
                <a:extLst>
                  <a:ext uri="{FF2B5EF4-FFF2-40B4-BE49-F238E27FC236}">
                    <a16:creationId xmlns:a16="http://schemas.microsoft.com/office/drawing/2014/main" id="{052D929A-E740-585B-8D05-E376E2522E46}"/>
                  </a:ext>
                </a:extLst>
              </p:cNvPr>
              <p:cNvGrpSpPr/>
              <p:nvPr/>
            </p:nvGrpSpPr>
            <p:grpSpPr>
              <a:xfrm>
                <a:off x="4411813" y="3331711"/>
                <a:ext cx="37776" cy="32451"/>
                <a:chOff x="4411813" y="3331711"/>
                <a:chExt cx="37776" cy="32451"/>
              </a:xfrm>
            </p:grpSpPr>
            <p:sp>
              <p:nvSpPr>
                <p:cNvPr id="1571" name="Google Shape;3858;p60">
                  <a:extLst>
                    <a:ext uri="{FF2B5EF4-FFF2-40B4-BE49-F238E27FC236}">
                      <a16:creationId xmlns:a16="http://schemas.microsoft.com/office/drawing/2014/main" id="{20E2955E-2CE4-0CD1-FF51-AB110C9326F6}"/>
                    </a:ext>
                  </a:extLst>
                </p:cNvPr>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3859;p60">
                  <a:extLst>
                    <a:ext uri="{FF2B5EF4-FFF2-40B4-BE49-F238E27FC236}">
                      <a16:creationId xmlns:a16="http://schemas.microsoft.com/office/drawing/2014/main" id="{B938A79E-08D3-BE3F-52FE-FE028A7F03D9}"/>
                    </a:ext>
                  </a:extLst>
                </p:cNvPr>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3860;p60">
                <a:extLst>
                  <a:ext uri="{FF2B5EF4-FFF2-40B4-BE49-F238E27FC236}">
                    <a16:creationId xmlns:a16="http://schemas.microsoft.com/office/drawing/2014/main" id="{1F601BF5-D2A8-62CF-505F-6D6FB2B3854C}"/>
                  </a:ext>
                </a:extLst>
              </p:cNvPr>
              <p:cNvGrpSpPr/>
              <p:nvPr/>
            </p:nvGrpSpPr>
            <p:grpSpPr>
              <a:xfrm>
                <a:off x="4337984" y="3375188"/>
                <a:ext cx="37776" cy="32357"/>
                <a:chOff x="4337984" y="3375188"/>
                <a:chExt cx="37776" cy="32357"/>
              </a:xfrm>
            </p:grpSpPr>
            <p:sp>
              <p:nvSpPr>
                <p:cNvPr id="1569" name="Google Shape;3861;p60">
                  <a:extLst>
                    <a:ext uri="{FF2B5EF4-FFF2-40B4-BE49-F238E27FC236}">
                      <a16:creationId xmlns:a16="http://schemas.microsoft.com/office/drawing/2014/main" id="{01ADACFC-0684-D670-C33C-565BAC6B91ED}"/>
                    </a:ext>
                  </a:extLst>
                </p:cNvPr>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3862;p60">
                  <a:extLst>
                    <a:ext uri="{FF2B5EF4-FFF2-40B4-BE49-F238E27FC236}">
                      <a16:creationId xmlns:a16="http://schemas.microsoft.com/office/drawing/2014/main" id="{4DB77E43-F390-4D03-5855-793353694D94}"/>
                    </a:ext>
                  </a:extLst>
                </p:cNvPr>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3863;p60">
                <a:extLst>
                  <a:ext uri="{FF2B5EF4-FFF2-40B4-BE49-F238E27FC236}">
                    <a16:creationId xmlns:a16="http://schemas.microsoft.com/office/drawing/2014/main" id="{B17FE300-4B99-50A1-EA6F-584D0A49E64B}"/>
                  </a:ext>
                </a:extLst>
              </p:cNvPr>
              <p:cNvGrpSpPr/>
              <p:nvPr/>
            </p:nvGrpSpPr>
            <p:grpSpPr>
              <a:xfrm>
                <a:off x="4494867" y="3090530"/>
                <a:ext cx="37878" cy="32451"/>
                <a:chOff x="4494867" y="3090530"/>
                <a:chExt cx="37878" cy="32451"/>
              </a:xfrm>
            </p:grpSpPr>
            <p:sp>
              <p:nvSpPr>
                <p:cNvPr id="1567" name="Google Shape;3864;p60">
                  <a:extLst>
                    <a:ext uri="{FF2B5EF4-FFF2-40B4-BE49-F238E27FC236}">
                      <a16:creationId xmlns:a16="http://schemas.microsoft.com/office/drawing/2014/main" id="{62116DFA-F171-063D-8248-1290F388531C}"/>
                    </a:ext>
                  </a:extLst>
                </p:cNvPr>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3865;p60">
                  <a:extLst>
                    <a:ext uri="{FF2B5EF4-FFF2-40B4-BE49-F238E27FC236}">
                      <a16:creationId xmlns:a16="http://schemas.microsoft.com/office/drawing/2014/main" id="{9F5A121C-9473-E2FC-C1BB-66E5E4EEBB04}"/>
                    </a:ext>
                  </a:extLst>
                </p:cNvPr>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3866;p60">
                <a:extLst>
                  <a:ext uri="{FF2B5EF4-FFF2-40B4-BE49-F238E27FC236}">
                    <a16:creationId xmlns:a16="http://schemas.microsoft.com/office/drawing/2014/main" id="{8D34397E-127C-EC2F-B4FC-70FF06F7CCA7}"/>
                  </a:ext>
                </a:extLst>
              </p:cNvPr>
              <p:cNvGrpSpPr/>
              <p:nvPr/>
            </p:nvGrpSpPr>
            <p:grpSpPr>
              <a:xfrm>
                <a:off x="4525124" y="3207774"/>
                <a:ext cx="37783" cy="32420"/>
                <a:chOff x="4525124" y="3207774"/>
                <a:chExt cx="37783" cy="32420"/>
              </a:xfrm>
            </p:grpSpPr>
            <p:sp>
              <p:nvSpPr>
                <p:cNvPr id="1565" name="Google Shape;3867;p60">
                  <a:extLst>
                    <a:ext uri="{FF2B5EF4-FFF2-40B4-BE49-F238E27FC236}">
                      <a16:creationId xmlns:a16="http://schemas.microsoft.com/office/drawing/2014/main" id="{926A01EE-CBAF-739C-5585-6BD8FC98D7ED}"/>
                    </a:ext>
                  </a:extLst>
                </p:cNvPr>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3868;p60">
                  <a:extLst>
                    <a:ext uri="{FF2B5EF4-FFF2-40B4-BE49-F238E27FC236}">
                      <a16:creationId xmlns:a16="http://schemas.microsoft.com/office/drawing/2014/main" id="{C4705755-0247-E85D-127E-82488E1109EB}"/>
                    </a:ext>
                  </a:extLst>
                </p:cNvPr>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3869;p60">
                <a:extLst>
                  <a:ext uri="{FF2B5EF4-FFF2-40B4-BE49-F238E27FC236}">
                    <a16:creationId xmlns:a16="http://schemas.microsoft.com/office/drawing/2014/main" id="{44012669-8AAE-20B8-27B6-1C36622C2D29}"/>
                  </a:ext>
                </a:extLst>
              </p:cNvPr>
              <p:cNvGrpSpPr/>
              <p:nvPr/>
            </p:nvGrpSpPr>
            <p:grpSpPr>
              <a:xfrm>
                <a:off x="4440544" y="3176479"/>
                <a:ext cx="31499" cy="26898"/>
                <a:chOff x="4440544" y="3176479"/>
                <a:chExt cx="31499" cy="26898"/>
              </a:xfrm>
            </p:grpSpPr>
            <p:sp>
              <p:nvSpPr>
                <p:cNvPr id="1563" name="Google Shape;3870;p60">
                  <a:extLst>
                    <a:ext uri="{FF2B5EF4-FFF2-40B4-BE49-F238E27FC236}">
                      <a16:creationId xmlns:a16="http://schemas.microsoft.com/office/drawing/2014/main" id="{7534F42C-3BDA-6E67-3728-A266C12F2059}"/>
                    </a:ext>
                  </a:extLst>
                </p:cNvPr>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3871;p60">
                  <a:extLst>
                    <a:ext uri="{FF2B5EF4-FFF2-40B4-BE49-F238E27FC236}">
                      <a16:creationId xmlns:a16="http://schemas.microsoft.com/office/drawing/2014/main" id="{45A497D5-2F5A-C102-9F62-DD8219BBBA84}"/>
                    </a:ext>
                  </a:extLst>
                </p:cNvPr>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3872;p60">
                <a:extLst>
                  <a:ext uri="{FF2B5EF4-FFF2-40B4-BE49-F238E27FC236}">
                    <a16:creationId xmlns:a16="http://schemas.microsoft.com/office/drawing/2014/main" id="{F0E7685E-2F3F-DCE9-8BC6-C8B758AFF4D3}"/>
                  </a:ext>
                </a:extLst>
              </p:cNvPr>
              <p:cNvGrpSpPr/>
              <p:nvPr/>
            </p:nvGrpSpPr>
            <p:grpSpPr>
              <a:xfrm>
                <a:off x="4350545" y="3156400"/>
                <a:ext cx="31405" cy="27001"/>
                <a:chOff x="4350545" y="3156400"/>
                <a:chExt cx="31405" cy="27001"/>
              </a:xfrm>
            </p:grpSpPr>
            <p:sp>
              <p:nvSpPr>
                <p:cNvPr id="1561" name="Google Shape;3873;p60">
                  <a:extLst>
                    <a:ext uri="{FF2B5EF4-FFF2-40B4-BE49-F238E27FC236}">
                      <a16:creationId xmlns:a16="http://schemas.microsoft.com/office/drawing/2014/main" id="{716FAF70-A778-C22E-FEF5-6FF14868DA75}"/>
                    </a:ext>
                  </a:extLst>
                </p:cNvPr>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874;p60">
                  <a:extLst>
                    <a:ext uri="{FF2B5EF4-FFF2-40B4-BE49-F238E27FC236}">
                      <a16:creationId xmlns:a16="http://schemas.microsoft.com/office/drawing/2014/main" id="{32E8D8E3-55F3-6BD1-905F-007B05BDB37B}"/>
                    </a:ext>
                  </a:extLst>
                </p:cNvPr>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3875;p60">
                <a:extLst>
                  <a:ext uri="{FF2B5EF4-FFF2-40B4-BE49-F238E27FC236}">
                    <a16:creationId xmlns:a16="http://schemas.microsoft.com/office/drawing/2014/main" id="{888571E9-249A-BD0E-2B41-13FB36FED423}"/>
                  </a:ext>
                </a:extLst>
              </p:cNvPr>
              <p:cNvGrpSpPr/>
              <p:nvPr/>
            </p:nvGrpSpPr>
            <p:grpSpPr>
              <a:xfrm>
                <a:off x="4376703" y="3255058"/>
                <a:ext cx="31405" cy="27001"/>
                <a:chOff x="4376703" y="3255058"/>
                <a:chExt cx="31405" cy="27001"/>
              </a:xfrm>
            </p:grpSpPr>
            <p:sp>
              <p:nvSpPr>
                <p:cNvPr id="1559" name="Google Shape;3876;p60">
                  <a:extLst>
                    <a:ext uri="{FF2B5EF4-FFF2-40B4-BE49-F238E27FC236}">
                      <a16:creationId xmlns:a16="http://schemas.microsoft.com/office/drawing/2014/main" id="{EC96D728-1A3E-89B6-8051-B7A331C9C764}"/>
                    </a:ext>
                  </a:extLst>
                </p:cNvPr>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3877;p60">
                  <a:extLst>
                    <a:ext uri="{FF2B5EF4-FFF2-40B4-BE49-F238E27FC236}">
                      <a16:creationId xmlns:a16="http://schemas.microsoft.com/office/drawing/2014/main" id="{404426D2-30CC-E277-07C1-4480DEDFE19B}"/>
                    </a:ext>
                  </a:extLst>
                </p:cNvPr>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3" name="Google Shape;3878;p60">
                <a:extLst>
                  <a:ext uri="{FF2B5EF4-FFF2-40B4-BE49-F238E27FC236}">
                    <a16:creationId xmlns:a16="http://schemas.microsoft.com/office/drawing/2014/main" id="{7FE34BC4-F357-340A-174C-FF134E602C32}"/>
                  </a:ext>
                </a:extLst>
              </p:cNvPr>
              <p:cNvGrpSpPr/>
              <p:nvPr/>
            </p:nvGrpSpPr>
            <p:grpSpPr>
              <a:xfrm>
                <a:off x="4331322" y="3283656"/>
                <a:ext cx="31405" cy="26945"/>
                <a:chOff x="4331322" y="3283656"/>
                <a:chExt cx="31405" cy="26945"/>
              </a:xfrm>
            </p:grpSpPr>
            <p:sp>
              <p:nvSpPr>
                <p:cNvPr id="1557" name="Google Shape;3879;p60">
                  <a:extLst>
                    <a:ext uri="{FF2B5EF4-FFF2-40B4-BE49-F238E27FC236}">
                      <a16:creationId xmlns:a16="http://schemas.microsoft.com/office/drawing/2014/main" id="{7F094BB3-002C-6147-02A8-CEC07D8BC763}"/>
                    </a:ext>
                  </a:extLst>
                </p:cNvPr>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880;p60">
                  <a:extLst>
                    <a:ext uri="{FF2B5EF4-FFF2-40B4-BE49-F238E27FC236}">
                      <a16:creationId xmlns:a16="http://schemas.microsoft.com/office/drawing/2014/main" id="{AE18F398-9A15-335B-84B6-5ECDCD8737CD}"/>
                    </a:ext>
                  </a:extLst>
                </p:cNvPr>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3881;p60">
                <a:extLst>
                  <a:ext uri="{FF2B5EF4-FFF2-40B4-BE49-F238E27FC236}">
                    <a16:creationId xmlns:a16="http://schemas.microsoft.com/office/drawing/2014/main" id="{ED6EEBB0-2AC7-5F5C-AC6D-D5A9C9209160}"/>
                  </a:ext>
                </a:extLst>
              </p:cNvPr>
              <p:cNvGrpSpPr/>
              <p:nvPr/>
            </p:nvGrpSpPr>
            <p:grpSpPr>
              <a:xfrm>
                <a:off x="4380510" y="3065882"/>
                <a:ext cx="31405" cy="26938"/>
                <a:chOff x="4380510" y="3065882"/>
                <a:chExt cx="31405" cy="26938"/>
              </a:xfrm>
            </p:grpSpPr>
            <p:sp>
              <p:nvSpPr>
                <p:cNvPr id="1555" name="Google Shape;3882;p60">
                  <a:extLst>
                    <a:ext uri="{FF2B5EF4-FFF2-40B4-BE49-F238E27FC236}">
                      <a16:creationId xmlns:a16="http://schemas.microsoft.com/office/drawing/2014/main" id="{AA3CC5EC-074B-46E8-3DEE-18CA5266ABED}"/>
                    </a:ext>
                  </a:extLst>
                </p:cNvPr>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883;p60">
                  <a:extLst>
                    <a:ext uri="{FF2B5EF4-FFF2-40B4-BE49-F238E27FC236}">
                      <a16:creationId xmlns:a16="http://schemas.microsoft.com/office/drawing/2014/main" id="{36E81453-BFB4-3324-E6B7-3321B707F06D}"/>
                    </a:ext>
                  </a:extLst>
                </p:cNvPr>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oogle Shape;3884;p60">
              <a:extLst>
                <a:ext uri="{FF2B5EF4-FFF2-40B4-BE49-F238E27FC236}">
                  <a16:creationId xmlns:a16="http://schemas.microsoft.com/office/drawing/2014/main" id="{A0547E09-6CD3-1A1B-9AF5-F04EE2D66D62}"/>
                </a:ext>
              </a:extLst>
            </p:cNvPr>
            <p:cNvGrpSpPr/>
            <p:nvPr/>
          </p:nvGrpSpPr>
          <p:grpSpPr>
            <a:xfrm>
              <a:off x="4558998" y="3188237"/>
              <a:ext cx="1280131" cy="1052746"/>
              <a:chOff x="4558998" y="3188237"/>
              <a:chExt cx="1280131" cy="1052746"/>
            </a:xfrm>
          </p:grpSpPr>
          <p:sp>
            <p:nvSpPr>
              <p:cNvPr id="1121" name="Google Shape;3885;p60">
                <a:extLst>
                  <a:ext uri="{FF2B5EF4-FFF2-40B4-BE49-F238E27FC236}">
                    <a16:creationId xmlns:a16="http://schemas.microsoft.com/office/drawing/2014/main" id="{65E30E9E-D087-FFCF-86B1-9CDF0D225CAE}"/>
                  </a:ext>
                </a:extLst>
              </p:cNvPr>
              <p:cNvSpPr/>
              <p:nvPr/>
            </p:nvSpPr>
            <p:spPr>
              <a:xfrm>
                <a:off x="4916156" y="3750813"/>
                <a:ext cx="8" cy="8"/>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3886;p60">
                <a:extLst>
                  <a:ext uri="{FF2B5EF4-FFF2-40B4-BE49-F238E27FC236}">
                    <a16:creationId xmlns:a16="http://schemas.microsoft.com/office/drawing/2014/main" id="{3457ECC8-2C75-3AC9-21F2-30D7F79B5DFC}"/>
                  </a:ext>
                </a:extLst>
              </p:cNvPr>
              <p:cNvGrpSpPr/>
              <p:nvPr/>
            </p:nvGrpSpPr>
            <p:grpSpPr>
              <a:xfrm>
                <a:off x="4579164" y="3203653"/>
                <a:ext cx="1244833" cy="1020397"/>
                <a:chOff x="4579164" y="3203653"/>
                <a:chExt cx="1244833" cy="1020397"/>
              </a:xfrm>
            </p:grpSpPr>
            <p:sp>
              <p:nvSpPr>
                <p:cNvPr id="1440" name="Google Shape;3887;p60">
                  <a:extLst>
                    <a:ext uri="{FF2B5EF4-FFF2-40B4-BE49-F238E27FC236}">
                      <a16:creationId xmlns:a16="http://schemas.microsoft.com/office/drawing/2014/main" id="{7200ABC9-F951-F390-CCA6-891159C2A530}"/>
                    </a:ext>
                  </a:extLst>
                </p:cNvPr>
                <p:cNvSpPr/>
                <p:nvPr/>
              </p:nvSpPr>
              <p:spPr>
                <a:xfrm>
                  <a:off x="5490144" y="3482892"/>
                  <a:ext cx="58995" cy="4955"/>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3888;p60">
                  <a:extLst>
                    <a:ext uri="{FF2B5EF4-FFF2-40B4-BE49-F238E27FC236}">
                      <a16:creationId xmlns:a16="http://schemas.microsoft.com/office/drawing/2014/main" id="{100077B1-D5E9-51EB-6416-F853EE529C4C}"/>
                    </a:ext>
                  </a:extLst>
                </p:cNvPr>
                <p:cNvSpPr/>
                <p:nvPr/>
              </p:nvSpPr>
              <p:spPr>
                <a:xfrm>
                  <a:off x="5490616" y="3482892"/>
                  <a:ext cx="66137" cy="7736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3889;p60">
                  <a:extLst>
                    <a:ext uri="{FF2B5EF4-FFF2-40B4-BE49-F238E27FC236}">
                      <a16:creationId xmlns:a16="http://schemas.microsoft.com/office/drawing/2014/main" id="{0C202E14-F0E9-DD12-0387-812FB42B66A1}"/>
                    </a:ext>
                  </a:extLst>
                </p:cNvPr>
                <p:cNvGrpSpPr/>
                <p:nvPr/>
              </p:nvGrpSpPr>
              <p:grpSpPr>
                <a:xfrm>
                  <a:off x="4579164" y="3203653"/>
                  <a:ext cx="1244833" cy="1020397"/>
                  <a:chOff x="4579164" y="3203653"/>
                  <a:chExt cx="1244833" cy="1020397"/>
                </a:xfrm>
              </p:grpSpPr>
              <p:sp>
                <p:nvSpPr>
                  <p:cNvPr id="1443" name="Google Shape;3890;p60">
                    <a:extLst>
                      <a:ext uri="{FF2B5EF4-FFF2-40B4-BE49-F238E27FC236}">
                        <a16:creationId xmlns:a16="http://schemas.microsoft.com/office/drawing/2014/main" id="{3FA2EDEA-92DA-48E7-1BFA-422DCEDD57E4}"/>
                      </a:ext>
                    </a:extLst>
                  </p:cNvPr>
                  <p:cNvSpPr/>
                  <p:nvPr/>
                </p:nvSpPr>
                <p:spPr>
                  <a:xfrm>
                    <a:off x="4787909" y="3833395"/>
                    <a:ext cx="69267" cy="22266"/>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3891;p60">
                    <a:extLst>
                      <a:ext uri="{FF2B5EF4-FFF2-40B4-BE49-F238E27FC236}">
                        <a16:creationId xmlns:a16="http://schemas.microsoft.com/office/drawing/2014/main" id="{1D9924E8-AF3D-5AD0-4F4C-2FAA2D203B22}"/>
                      </a:ext>
                    </a:extLst>
                  </p:cNvPr>
                  <p:cNvSpPr/>
                  <p:nvPr/>
                </p:nvSpPr>
                <p:spPr>
                  <a:xfrm>
                    <a:off x="4857263" y="3819695"/>
                    <a:ext cx="69936" cy="14181"/>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5" name="Google Shape;3892;p60">
                    <a:extLst>
                      <a:ext uri="{FF2B5EF4-FFF2-40B4-BE49-F238E27FC236}">
                        <a16:creationId xmlns:a16="http://schemas.microsoft.com/office/drawing/2014/main" id="{A52B4DF3-C0C3-5075-B4CD-52978A4405EA}"/>
                      </a:ext>
                    </a:extLst>
                  </p:cNvPr>
                  <p:cNvGrpSpPr/>
                  <p:nvPr/>
                </p:nvGrpSpPr>
                <p:grpSpPr>
                  <a:xfrm>
                    <a:off x="4579164" y="3203653"/>
                    <a:ext cx="1244833" cy="1020397"/>
                    <a:chOff x="4579164" y="3203653"/>
                    <a:chExt cx="1244833" cy="1020397"/>
                  </a:xfrm>
                </p:grpSpPr>
                <p:sp>
                  <p:nvSpPr>
                    <p:cNvPr id="1446" name="Google Shape;3893;p60">
                      <a:extLst>
                        <a:ext uri="{FF2B5EF4-FFF2-40B4-BE49-F238E27FC236}">
                          <a16:creationId xmlns:a16="http://schemas.microsoft.com/office/drawing/2014/main" id="{47430FA6-07F9-09EF-6A75-BC1214FD6C0C}"/>
                        </a:ext>
                      </a:extLst>
                    </p:cNvPr>
                    <p:cNvSpPr/>
                    <p:nvPr/>
                  </p:nvSpPr>
                  <p:spPr>
                    <a:xfrm>
                      <a:off x="4930329" y="3363965"/>
                      <a:ext cx="23894" cy="102764"/>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3894;p60">
                      <a:extLst>
                        <a:ext uri="{FF2B5EF4-FFF2-40B4-BE49-F238E27FC236}">
                          <a16:creationId xmlns:a16="http://schemas.microsoft.com/office/drawing/2014/main" id="{D8F426CA-4475-D7E3-FFE5-734CB32230B9}"/>
                        </a:ext>
                      </a:extLst>
                    </p:cNvPr>
                    <p:cNvSpPr/>
                    <p:nvPr/>
                  </p:nvSpPr>
                  <p:spPr>
                    <a:xfrm>
                      <a:off x="4849846" y="3385948"/>
                      <a:ext cx="104085" cy="79256"/>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3895;p60">
                      <a:extLst>
                        <a:ext uri="{FF2B5EF4-FFF2-40B4-BE49-F238E27FC236}">
                          <a16:creationId xmlns:a16="http://schemas.microsoft.com/office/drawing/2014/main" id="{956AA283-36A3-4491-2E74-7B47DC261AE1}"/>
                        </a:ext>
                      </a:extLst>
                    </p:cNvPr>
                    <p:cNvSpPr/>
                    <p:nvPr/>
                  </p:nvSpPr>
                  <p:spPr>
                    <a:xfrm>
                      <a:off x="4849650" y="3306598"/>
                      <a:ext cx="45869" cy="79358"/>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3896;p60">
                      <a:extLst>
                        <a:ext uri="{FF2B5EF4-FFF2-40B4-BE49-F238E27FC236}">
                          <a16:creationId xmlns:a16="http://schemas.microsoft.com/office/drawing/2014/main" id="{22497526-F8B4-8556-0B08-D62DAA1702AF}"/>
                        </a:ext>
                      </a:extLst>
                    </p:cNvPr>
                    <p:cNvSpPr/>
                    <p:nvPr/>
                  </p:nvSpPr>
                  <p:spPr>
                    <a:xfrm>
                      <a:off x="4849650" y="3361299"/>
                      <a:ext cx="84305" cy="24657"/>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3897;p60">
                      <a:extLst>
                        <a:ext uri="{FF2B5EF4-FFF2-40B4-BE49-F238E27FC236}">
                          <a16:creationId xmlns:a16="http://schemas.microsoft.com/office/drawing/2014/main" id="{857E5D0D-1F3D-D015-497F-94B8755ADEAD}"/>
                        </a:ext>
                      </a:extLst>
                    </p:cNvPr>
                    <p:cNvSpPr/>
                    <p:nvPr/>
                  </p:nvSpPr>
                  <p:spPr>
                    <a:xfrm>
                      <a:off x="4789616" y="3306598"/>
                      <a:ext cx="19702" cy="54709"/>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3898;p60">
                      <a:extLst>
                        <a:ext uri="{FF2B5EF4-FFF2-40B4-BE49-F238E27FC236}">
                          <a16:creationId xmlns:a16="http://schemas.microsoft.com/office/drawing/2014/main" id="{FA418CDD-797E-3FD7-BF4F-43E352888D6A}"/>
                        </a:ext>
                      </a:extLst>
                    </p:cNvPr>
                    <p:cNvSpPr/>
                    <p:nvPr/>
                  </p:nvSpPr>
                  <p:spPr>
                    <a:xfrm>
                      <a:off x="4738242" y="3357500"/>
                      <a:ext cx="74883" cy="10280"/>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3899;p60">
                      <a:extLst>
                        <a:ext uri="{FF2B5EF4-FFF2-40B4-BE49-F238E27FC236}">
                          <a16:creationId xmlns:a16="http://schemas.microsoft.com/office/drawing/2014/main" id="{80E7F248-C0CE-1A11-EEE9-84204EC31F6A}"/>
                        </a:ext>
                      </a:extLst>
                    </p:cNvPr>
                    <p:cNvSpPr/>
                    <p:nvPr/>
                  </p:nvSpPr>
                  <p:spPr>
                    <a:xfrm>
                      <a:off x="4710274" y="3357500"/>
                      <a:ext cx="99044" cy="63557"/>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3900;p60">
                      <a:extLst>
                        <a:ext uri="{FF2B5EF4-FFF2-40B4-BE49-F238E27FC236}">
                          <a16:creationId xmlns:a16="http://schemas.microsoft.com/office/drawing/2014/main" id="{43518CCB-7C3D-1951-70E0-0A7869AEE2C4}"/>
                        </a:ext>
                      </a:extLst>
                    </p:cNvPr>
                    <p:cNvSpPr/>
                    <p:nvPr/>
                  </p:nvSpPr>
                  <p:spPr>
                    <a:xfrm>
                      <a:off x="4809310" y="3306598"/>
                      <a:ext cx="87443" cy="50910"/>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3901;p60">
                      <a:extLst>
                        <a:ext uri="{FF2B5EF4-FFF2-40B4-BE49-F238E27FC236}">
                          <a16:creationId xmlns:a16="http://schemas.microsoft.com/office/drawing/2014/main" id="{1A45F12A-A8F5-F88C-42F9-075A0458AFC5}"/>
                        </a:ext>
                      </a:extLst>
                    </p:cNvPr>
                    <p:cNvGrpSpPr/>
                    <p:nvPr/>
                  </p:nvGrpSpPr>
                  <p:grpSpPr>
                    <a:xfrm>
                      <a:off x="4579164" y="3203653"/>
                      <a:ext cx="1244833" cy="1020397"/>
                      <a:chOff x="4579164" y="3203653"/>
                      <a:chExt cx="1244833" cy="1020397"/>
                    </a:xfrm>
                  </p:grpSpPr>
                  <p:sp>
                    <p:nvSpPr>
                      <p:cNvPr id="1455" name="Google Shape;3902;p60">
                        <a:extLst>
                          <a:ext uri="{FF2B5EF4-FFF2-40B4-BE49-F238E27FC236}">
                            <a16:creationId xmlns:a16="http://schemas.microsoft.com/office/drawing/2014/main" id="{06219ADA-8A6A-B8AD-0B6D-FD11DF0D383F}"/>
                          </a:ext>
                        </a:extLst>
                      </p:cNvPr>
                      <p:cNvSpPr/>
                      <p:nvPr/>
                    </p:nvSpPr>
                    <p:spPr>
                      <a:xfrm>
                        <a:off x="4617986" y="3614284"/>
                        <a:ext cx="53002" cy="21031"/>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3903;p60">
                        <a:extLst>
                          <a:ext uri="{FF2B5EF4-FFF2-40B4-BE49-F238E27FC236}">
                            <a16:creationId xmlns:a16="http://schemas.microsoft.com/office/drawing/2014/main" id="{E769447B-99C6-0D8F-56AC-F2964F44C5B9}"/>
                          </a:ext>
                        </a:extLst>
                      </p:cNvPr>
                      <p:cNvSpPr/>
                      <p:nvPr/>
                    </p:nvSpPr>
                    <p:spPr>
                      <a:xfrm>
                        <a:off x="4624545" y="3589069"/>
                        <a:ext cx="43682" cy="63180"/>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3904;p60">
                        <a:extLst>
                          <a:ext uri="{FF2B5EF4-FFF2-40B4-BE49-F238E27FC236}">
                            <a16:creationId xmlns:a16="http://schemas.microsoft.com/office/drawing/2014/main" id="{1D64F455-8E0D-85EA-DFFE-D57EFEB0204A}"/>
                          </a:ext>
                        </a:extLst>
                      </p:cNvPr>
                      <p:cNvSpPr/>
                      <p:nvPr/>
                    </p:nvSpPr>
                    <p:spPr>
                      <a:xfrm>
                        <a:off x="4668220" y="3517907"/>
                        <a:ext cx="112178" cy="71170"/>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3905;p60">
                        <a:extLst>
                          <a:ext uri="{FF2B5EF4-FFF2-40B4-BE49-F238E27FC236}">
                            <a16:creationId xmlns:a16="http://schemas.microsoft.com/office/drawing/2014/main" id="{59172243-1CDF-62C2-98D2-4F1BE87F3C71}"/>
                          </a:ext>
                        </a:extLst>
                      </p:cNvPr>
                      <p:cNvSpPr/>
                      <p:nvPr/>
                    </p:nvSpPr>
                    <p:spPr>
                      <a:xfrm>
                        <a:off x="4706562" y="3516766"/>
                        <a:ext cx="77455" cy="79924"/>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3906;p60">
                        <a:extLst>
                          <a:ext uri="{FF2B5EF4-FFF2-40B4-BE49-F238E27FC236}">
                            <a16:creationId xmlns:a16="http://schemas.microsoft.com/office/drawing/2014/main" id="{91DA5A38-EF4D-1101-ECEF-7821AE25752C}"/>
                          </a:ext>
                        </a:extLst>
                      </p:cNvPr>
                      <p:cNvSpPr/>
                      <p:nvPr/>
                    </p:nvSpPr>
                    <p:spPr>
                      <a:xfrm>
                        <a:off x="4763646" y="3516766"/>
                        <a:ext cx="20370" cy="52806"/>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3907;p60">
                        <a:extLst>
                          <a:ext uri="{FF2B5EF4-FFF2-40B4-BE49-F238E27FC236}">
                            <a16:creationId xmlns:a16="http://schemas.microsoft.com/office/drawing/2014/main" id="{6E59A0B2-3745-3A68-2022-2A1A0B2DFAA5}"/>
                          </a:ext>
                        </a:extLst>
                      </p:cNvPr>
                      <p:cNvSpPr/>
                      <p:nvPr/>
                    </p:nvSpPr>
                    <p:spPr>
                      <a:xfrm>
                        <a:off x="4783151" y="3520565"/>
                        <a:ext cx="45861" cy="97432"/>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3908;p60">
                        <a:extLst>
                          <a:ext uri="{FF2B5EF4-FFF2-40B4-BE49-F238E27FC236}">
                            <a16:creationId xmlns:a16="http://schemas.microsoft.com/office/drawing/2014/main" id="{9CB714D2-1669-13E8-CFD2-35DD1AD0F526}"/>
                          </a:ext>
                        </a:extLst>
                      </p:cNvPr>
                      <p:cNvSpPr/>
                      <p:nvPr/>
                    </p:nvSpPr>
                    <p:spPr>
                      <a:xfrm>
                        <a:off x="4738242" y="3483175"/>
                        <a:ext cx="44917" cy="37398"/>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3909;p60">
                        <a:extLst>
                          <a:ext uri="{FF2B5EF4-FFF2-40B4-BE49-F238E27FC236}">
                            <a16:creationId xmlns:a16="http://schemas.microsoft.com/office/drawing/2014/main" id="{DB1640FC-91EF-26EC-6DBF-BE8143BA9810}"/>
                          </a:ext>
                        </a:extLst>
                      </p:cNvPr>
                      <p:cNvSpPr/>
                      <p:nvPr/>
                    </p:nvSpPr>
                    <p:spPr>
                      <a:xfrm>
                        <a:off x="4704941" y="3501823"/>
                        <a:ext cx="78217" cy="1875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3910;p60">
                        <a:extLst>
                          <a:ext uri="{FF2B5EF4-FFF2-40B4-BE49-F238E27FC236}">
                            <a16:creationId xmlns:a16="http://schemas.microsoft.com/office/drawing/2014/main" id="{11195B55-91BC-3CC7-0FF2-24C240D38A27}"/>
                          </a:ext>
                        </a:extLst>
                      </p:cNvPr>
                      <p:cNvSpPr/>
                      <p:nvPr/>
                    </p:nvSpPr>
                    <p:spPr>
                      <a:xfrm>
                        <a:off x="4668220" y="3520565"/>
                        <a:ext cx="115796" cy="19324"/>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3911;p60">
                        <a:extLst>
                          <a:ext uri="{FF2B5EF4-FFF2-40B4-BE49-F238E27FC236}">
                            <a16:creationId xmlns:a16="http://schemas.microsoft.com/office/drawing/2014/main" id="{E30034FD-B7F9-C041-B130-D40A046A09C1}"/>
                          </a:ext>
                        </a:extLst>
                      </p:cNvPr>
                      <p:cNvSpPr/>
                      <p:nvPr/>
                    </p:nvSpPr>
                    <p:spPr>
                      <a:xfrm>
                        <a:off x="4813117" y="3462915"/>
                        <a:ext cx="40347" cy="51193"/>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3912;p60">
                        <a:extLst>
                          <a:ext uri="{FF2B5EF4-FFF2-40B4-BE49-F238E27FC236}">
                            <a16:creationId xmlns:a16="http://schemas.microsoft.com/office/drawing/2014/main" id="{295394DA-67E8-4ECF-1882-B5D0534911CD}"/>
                          </a:ext>
                        </a:extLst>
                      </p:cNvPr>
                      <p:cNvSpPr/>
                      <p:nvPr/>
                    </p:nvSpPr>
                    <p:spPr>
                      <a:xfrm>
                        <a:off x="4787807" y="3462915"/>
                        <a:ext cx="25317" cy="55000"/>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3913;p60">
                        <a:extLst>
                          <a:ext uri="{FF2B5EF4-FFF2-40B4-BE49-F238E27FC236}">
                            <a16:creationId xmlns:a16="http://schemas.microsoft.com/office/drawing/2014/main" id="{A88C86E8-F0A1-BF7F-9F04-2D8B67B01ED3}"/>
                          </a:ext>
                        </a:extLst>
                      </p:cNvPr>
                      <p:cNvSpPr/>
                      <p:nvPr/>
                    </p:nvSpPr>
                    <p:spPr>
                      <a:xfrm>
                        <a:off x="4781342" y="3514100"/>
                        <a:ext cx="72311" cy="6953"/>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3914;p60">
                        <a:extLst>
                          <a:ext uri="{FF2B5EF4-FFF2-40B4-BE49-F238E27FC236}">
                            <a16:creationId xmlns:a16="http://schemas.microsoft.com/office/drawing/2014/main" id="{BBB7DCEB-1E08-F449-9494-BCE63EF02709}"/>
                          </a:ext>
                        </a:extLst>
                      </p:cNvPr>
                      <p:cNvSpPr/>
                      <p:nvPr/>
                    </p:nvSpPr>
                    <p:spPr>
                      <a:xfrm>
                        <a:off x="4853645" y="3514100"/>
                        <a:ext cx="26175" cy="59184"/>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3915;p60">
                        <a:extLst>
                          <a:ext uri="{FF2B5EF4-FFF2-40B4-BE49-F238E27FC236}">
                            <a16:creationId xmlns:a16="http://schemas.microsoft.com/office/drawing/2014/main" id="{DE730D89-F712-1512-0F8F-10C99978B9B8}"/>
                          </a:ext>
                        </a:extLst>
                      </p:cNvPr>
                      <p:cNvSpPr/>
                      <p:nvPr/>
                    </p:nvSpPr>
                    <p:spPr>
                      <a:xfrm>
                        <a:off x="4827392" y="3514100"/>
                        <a:ext cx="26261" cy="100381"/>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9" name="Google Shape;3916;p60">
                        <a:extLst>
                          <a:ext uri="{FF2B5EF4-FFF2-40B4-BE49-F238E27FC236}">
                            <a16:creationId xmlns:a16="http://schemas.microsoft.com/office/drawing/2014/main" id="{8F5F196A-6A08-716C-1486-030C24C6AA4A}"/>
                          </a:ext>
                        </a:extLst>
                      </p:cNvPr>
                      <p:cNvGrpSpPr/>
                      <p:nvPr/>
                    </p:nvGrpSpPr>
                    <p:grpSpPr>
                      <a:xfrm>
                        <a:off x="4579164" y="3203653"/>
                        <a:ext cx="1244833" cy="1020397"/>
                        <a:chOff x="4579164" y="3203653"/>
                        <a:chExt cx="1244833" cy="1020397"/>
                      </a:xfrm>
                    </p:grpSpPr>
                    <p:sp>
                      <p:nvSpPr>
                        <p:cNvPr id="1470" name="Google Shape;3917;p60">
                          <a:extLst>
                            <a:ext uri="{FF2B5EF4-FFF2-40B4-BE49-F238E27FC236}">
                              <a16:creationId xmlns:a16="http://schemas.microsoft.com/office/drawing/2014/main" id="{FF3A16EB-042C-D25E-FB53-CC8824DF2558}"/>
                            </a:ext>
                          </a:extLst>
                        </p:cNvPr>
                        <p:cNvSpPr/>
                        <p:nvPr/>
                      </p:nvSpPr>
                      <p:spPr>
                        <a:xfrm>
                          <a:off x="4879812" y="3466721"/>
                          <a:ext cx="74411" cy="106563"/>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3918;p60">
                          <a:extLst>
                            <a:ext uri="{FF2B5EF4-FFF2-40B4-BE49-F238E27FC236}">
                              <a16:creationId xmlns:a16="http://schemas.microsoft.com/office/drawing/2014/main" id="{F3058118-ADE9-C2A4-D26F-258FB417AAFA}"/>
                            </a:ext>
                          </a:extLst>
                        </p:cNvPr>
                        <p:cNvSpPr/>
                        <p:nvPr/>
                      </p:nvSpPr>
                      <p:spPr>
                        <a:xfrm>
                          <a:off x="4954215" y="3408017"/>
                          <a:ext cx="105989" cy="58712"/>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3919;p60">
                          <a:extLst>
                            <a:ext uri="{FF2B5EF4-FFF2-40B4-BE49-F238E27FC236}">
                              <a16:creationId xmlns:a16="http://schemas.microsoft.com/office/drawing/2014/main" id="{16ABBA61-18BE-0217-F455-38045B01BC2B}"/>
                            </a:ext>
                          </a:extLst>
                        </p:cNvPr>
                        <p:cNvSpPr/>
                        <p:nvPr/>
                      </p:nvSpPr>
                      <p:spPr>
                        <a:xfrm>
                          <a:off x="4953924" y="3465195"/>
                          <a:ext cx="119792" cy="54811"/>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3920;p60">
                          <a:extLst>
                            <a:ext uri="{FF2B5EF4-FFF2-40B4-BE49-F238E27FC236}">
                              <a16:creationId xmlns:a16="http://schemas.microsoft.com/office/drawing/2014/main" id="{C4F36B7F-DFF0-3885-5467-CE6511A9B798}"/>
                            </a:ext>
                          </a:extLst>
                        </p:cNvPr>
                        <p:cNvSpPr/>
                        <p:nvPr/>
                      </p:nvSpPr>
                      <p:spPr>
                        <a:xfrm>
                          <a:off x="5073708" y="3521045"/>
                          <a:ext cx="26938" cy="71839"/>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3921;p60">
                          <a:extLst>
                            <a:ext uri="{FF2B5EF4-FFF2-40B4-BE49-F238E27FC236}">
                              <a16:creationId xmlns:a16="http://schemas.microsoft.com/office/drawing/2014/main" id="{74976A0C-7E1A-5D1A-63AB-5208C3E4A6F5}"/>
                            </a:ext>
                          </a:extLst>
                        </p:cNvPr>
                        <p:cNvSpPr/>
                        <p:nvPr/>
                      </p:nvSpPr>
                      <p:spPr>
                        <a:xfrm>
                          <a:off x="5100637" y="3586309"/>
                          <a:ext cx="26741" cy="81167"/>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3922;p60">
                          <a:extLst>
                            <a:ext uri="{FF2B5EF4-FFF2-40B4-BE49-F238E27FC236}">
                              <a16:creationId xmlns:a16="http://schemas.microsoft.com/office/drawing/2014/main" id="{3E616C37-BB2B-E039-F9D1-FD6596ED9CD5}"/>
                            </a:ext>
                          </a:extLst>
                        </p:cNvPr>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3923;p60">
                          <a:extLst>
                            <a:ext uri="{FF2B5EF4-FFF2-40B4-BE49-F238E27FC236}">
                              <a16:creationId xmlns:a16="http://schemas.microsoft.com/office/drawing/2014/main" id="{B049609F-19E4-7F01-B5E5-C99CF184CAF7}"/>
                            </a:ext>
                          </a:extLst>
                        </p:cNvPr>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3924;p60">
                          <a:extLst>
                            <a:ext uri="{FF2B5EF4-FFF2-40B4-BE49-F238E27FC236}">
                              <a16:creationId xmlns:a16="http://schemas.microsoft.com/office/drawing/2014/main" id="{C853BE3F-E3EC-16F7-434C-E60DF9842456}"/>
                            </a:ext>
                          </a:extLst>
                        </p:cNvPr>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3925;p60">
                          <a:extLst>
                            <a:ext uri="{FF2B5EF4-FFF2-40B4-BE49-F238E27FC236}">
                              <a16:creationId xmlns:a16="http://schemas.microsoft.com/office/drawing/2014/main" id="{1F8368BD-6AF2-5966-171C-17C6F3BD4BE2}"/>
                            </a:ext>
                          </a:extLst>
                        </p:cNvPr>
                        <p:cNvSpPr/>
                        <p:nvPr/>
                      </p:nvSpPr>
                      <p:spPr>
                        <a:xfrm>
                          <a:off x="5100637" y="3507533"/>
                          <a:ext cx="99618" cy="78784"/>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3926;p60">
                          <a:extLst>
                            <a:ext uri="{FF2B5EF4-FFF2-40B4-BE49-F238E27FC236}">
                              <a16:creationId xmlns:a16="http://schemas.microsoft.com/office/drawing/2014/main" id="{ED07FECA-996F-116F-FA4A-D9C0EA63A4D7}"/>
                            </a:ext>
                          </a:extLst>
                        </p:cNvPr>
                        <p:cNvSpPr/>
                        <p:nvPr/>
                      </p:nvSpPr>
                      <p:spPr>
                        <a:xfrm>
                          <a:off x="5200248" y="3501068"/>
                          <a:ext cx="156514" cy="6473"/>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3927;p60">
                          <a:extLst>
                            <a:ext uri="{FF2B5EF4-FFF2-40B4-BE49-F238E27FC236}">
                              <a16:creationId xmlns:a16="http://schemas.microsoft.com/office/drawing/2014/main" id="{3CE5E927-CFDF-34F4-333D-3497B6C97974}"/>
                            </a:ext>
                          </a:extLst>
                        </p:cNvPr>
                        <p:cNvSpPr/>
                        <p:nvPr/>
                      </p:nvSpPr>
                      <p:spPr>
                        <a:xfrm>
                          <a:off x="5127371" y="3507533"/>
                          <a:ext cx="72885" cy="155853"/>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3928;p60">
                          <a:extLst>
                            <a:ext uri="{FF2B5EF4-FFF2-40B4-BE49-F238E27FC236}">
                              <a16:creationId xmlns:a16="http://schemas.microsoft.com/office/drawing/2014/main" id="{D7AA3EFF-633E-8E10-85B8-7DC8DFE19608}"/>
                            </a:ext>
                          </a:extLst>
                        </p:cNvPr>
                        <p:cNvSpPr/>
                        <p:nvPr/>
                      </p:nvSpPr>
                      <p:spPr>
                        <a:xfrm>
                          <a:off x="5352947" y="3384139"/>
                          <a:ext cx="126265" cy="117692"/>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3929;p60">
                          <a:extLst>
                            <a:ext uri="{FF2B5EF4-FFF2-40B4-BE49-F238E27FC236}">
                              <a16:creationId xmlns:a16="http://schemas.microsoft.com/office/drawing/2014/main" id="{7534853C-0452-D470-A0CC-0FE8D25E32C0}"/>
                            </a:ext>
                          </a:extLst>
                        </p:cNvPr>
                        <p:cNvSpPr/>
                        <p:nvPr/>
                      </p:nvSpPr>
                      <p:spPr>
                        <a:xfrm>
                          <a:off x="5356753" y="3246375"/>
                          <a:ext cx="61567" cy="2547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3930;p60">
                          <a:extLst>
                            <a:ext uri="{FF2B5EF4-FFF2-40B4-BE49-F238E27FC236}">
                              <a16:creationId xmlns:a16="http://schemas.microsoft.com/office/drawing/2014/main" id="{88841649-4EDC-605C-4922-9778B31131B7}"/>
                            </a:ext>
                          </a:extLst>
                        </p:cNvPr>
                        <p:cNvSpPr/>
                        <p:nvPr/>
                      </p:nvSpPr>
                      <p:spPr>
                        <a:xfrm>
                          <a:off x="5352947" y="3486698"/>
                          <a:ext cx="141483" cy="10571"/>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3931;p60">
                          <a:extLst>
                            <a:ext uri="{FF2B5EF4-FFF2-40B4-BE49-F238E27FC236}">
                              <a16:creationId xmlns:a16="http://schemas.microsoft.com/office/drawing/2014/main" id="{73869536-5694-D271-8E40-3CA018AB8055}"/>
                            </a:ext>
                          </a:extLst>
                        </p:cNvPr>
                        <p:cNvSpPr/>
                        <p:nvPr/>
                      </p:nvSpPr>
                      <p:spPr>
                        <a:xfrm>
                          <a:off x="5353898" y="3501068"/>
                          <a:ext cx="18089" cy="136725"/>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3932;p60">
                          <a:extLst>
                            <a:ext uri="{FF2B5EF4-FFF2-40B4-BE49-F238E27FC236}">
                              <a16:creationId xmlns:a16="http://schemas.microsoft.com/office/drawing/2014/main" id="{7B85203A-89E0-8A11-CA47-64DF52D25DCC}"/>
                            </a:ext>
                          </a:extLst>
                        </p:cNvPr>
                        <p:cNvSpPr/>
                        <p:nvPr/>
                      </p:nvSpPr>
                      <p:spPr>
                        <a:xfrm>
                          <a:off x="5206721" y="3620749"/>
                          <a:ext cx="102379" cy="98863"/>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3933;p60">
                          <a:extLst>
                            <a:ext uri="{FF2B5EF4-FFF2-40B4-BE49-F238E27FC236}">
                              <a16:creationId xmlns:a16="http://schemas.microsoft.com/office/drawing/2014/main" id="{D003C065-C13A-2452-CF40-E556F9B3CB4C}"/>
                            </a:ext>
                          </a:extLst>
                        </p:cNvPr>
                        <p:cNvSpPr/>
                        <p:nvPr/>
                      </p:nvSpPr>
                      <p:spPr>
                        <a:xfrm>
                          <a:off x="5293102" y="3715798"/>
                          <a:ext cx="15997" cy="101238"/>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3934;p60">
                          <a:extLst>
                            <a:ext uri="{FF2B5EF4-FFF2-40B4-BE49-F238E27FC236}">
                              <a16:creationId xmlns:a16="http://schemas.microsoft.com/office/drawing/2014/main" id="{6FD14414-6D5E-39DB-375C-2AFC607B97A2}"/>
                            </a:ext>
                          </a:extLst>
                        </p:cNvPr>
                        <p:cNvSpPr/>
                        <p:nvPr/>
                      </p:nvSpPr>
                      <p:spPr>
                        <a:xfrm>
                          <a:off x="5127371" y="3659854"/>
                          <a:ext cx="92862" cy="134539"/>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3935;p60">
                          <a:extLst>
                            <a:ext uri="{FF2B5EF4-FFF2-40B4-BE49-F238E27FC236}">
                              <a16:creationId xmlns:a16="http://schemas.microsoft.com/office/drawing/2014/main" id="{5934E5B4-2172-0BEE-D371-C239267743B8}"/>
                            </a:ext>
                          </a:extLst>
                        </p:cNvPr>
                        <p:cNvSpPr/>
                        <p:nvPr/>
                      </p:nvSpPr>
                      <p:spPr>
                        <a:xfrm>
                          <a:off x="5479203" y="3327149"/>
                          <a:ext cx="150615" cy="56998"/>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3936;p60">
                          <a:extLst>
                            <a:ext uri="{FF2B5EF4-FFF2-40B4-BE49-F238E27FC236}">
                              <a16:creationId xmlns:a16="http://schemas.microsoft.com/office/drawing/2014/main" id="{A4FD0EF7-21A6-2592-CFF0-A6E337A3A026}"/>
                            </a:ext>
                          </a:extLst>
                        </p:cNvPr>
                        <p:cNvSpPr/>
                        <p:nvPr/>
                      </p:nvSpPr>
                      <p:spPr>
                        <a:xfrm>
                          <a:off x="5371980" y="3633790"/>
                          <a:ext cx="59373" cy="4003"/>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3937;p60">
                          <a:extLst>
                            <a:ext uri="{FF2B5EF4-FFF2-40B4-BE49-F238E27FC236}">
                              <a16:creationId xmlns:a16="http://schemas.microsoft.com/office/drawing/2014/main" id="{082A2E80-9732-CE87-3E0E-44417DEF6DA8}"/>
                            </a:ext>
                          </a:extLst>
                        </p:cNvPr>
                        <p:cNvSpPr/>
                        <p:nvPr/>
                      </p:nvSpPr>
                      <p:spPr>
                        <a:xfrm>
                          <a:off x="5352947" y="3497261"/>
                          <a:ext cx="78406" cy="136536"/>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3938;p60">
                          <a:extLst>
                            <a:ext uri="{FF2B5EF4-FFF2-40B4-BE49-F238E27FC236}">
                              <a16:creationId xmlns:a16="http://schemas.microsoft.com/office/drawing/2014/main" id="{8466A244-563A-2B46-E72F-4D7C317036F3}"/>
                            </a:ext>
                          </a:extLst>
                        </p:cNvPr>
                        <p:cNvSpPr/>
                        <p:nvPr/>
                      </p:nvSpPr>
                      <p:spPr>
                        <a:xfrm>
                          <a:off x="4917296" y="3466721"/>
                          <a:ext cx="40733" cy="122356"/>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3939;p60">
                          <a:extLst>
                            <a:ext uri="{FF2B5EF4-FFF2-40B4-BE49-F238E27FC236}">
                              <a16:creationId xmlns:a16="http://schemas.microsoft.com/office/drawing/2014/main" id="{EA906EA6-FC83-562C-BC3E-2A0CBA93F7FF}"/>
                            </a:ext>
                          </a:extLst>
                        </p:cNvPr>
                        <p:cNvSpPr/>
                        <p:nvPr/>
                      </p:nvSpPr>
                      <p:spPr>
                        <a:xfrm>
                          <a:off x="5060203" y="3408017"/>
                          <a:ext cx="111416" cy="19513"/>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3940;p60">
                          <a:extLst>
                            <a:ext uri="{FF2B5EF4-FFF2-40B4-BE49-F238E27FC236}">
                              <a16:creationId xmlns:a16="http://schemas.microsoft.com/office/drawing/2014/main" id="{FD3EBE41-E0E2-4C6E-2D27-9D0608F9077C}"/>
                            </a:ext>
                          </a:extLst>
                        </p:cNvPr>
                        <p:cNvSpPr/>
                        <p:nvPr/>
                      </p:nvSpPr>
                      <p:spPr>
                        <a:xfrm>
                          <a:off x="5127371" y="3620749"/>
                          <a:ext cx="79358" cy="42636"/>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4" name="Google Shape;3941;p60">
                          <a:extLst>
                            <a:ext uri="{FF2B5EF4-FFF2-40B4-BE49-F238E27FC236}">
                              <a16:creationId xmlns:a16="http://schemas.microsoft.com/office/drawing/2014/main" id="{C3E3FD18-9C44-BBFF-9F79-BD47A884C56E}"/>
                            </a:ext>
                          </a:extLst>
                        </p:cNvPr>
                        <p:cNvGrpSpPr/>
                        <p:nvPr/>
                      </p:nvGrpSpPr>
                      <p:grpSpPr>
                        <a:xfrm>
                          <a:off x="4579164" y="3203653"/>
                          <a:ext cx="1244833" cy="1020397"/>
                          <a:chOff x="4579164" y="3203653"/>
                          <a:chExt cx="1244833" cy="1020397"/>
                        </a:xfrm>
                      </p:grpSpPr>
                      <p:sp>
                        <p:nvSpPr>
                          <p:cNvPr id="1496" name="Google Shape;3942;p60">
                            <a:extLst>
                              <a:ext uri="{FF2B5EF4-FFF2-40B4-BE49-F238E27FC236}">
                                <a16:creationId xmlns:a16="http://schemas.microsoft.com/office/drawing/2014/main" id="{759596CA-1220-1609-8BB0-A22ED7D030AA}"/>
                              </a:ext>
                            </a:extLst>
                          </p:cNvPr>
                          <p:cNvSpPr/>
                          <p:nvPr/>
                        </p:nvSpPr>
                        <p:spPr>
                          <a:xfrm>
                            <a:off x="4949551" y="3708185"/>
                            <a:ext cx="37972" cy="381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7" name="Google Shape;3943;p60">
                            <a:extLst>
                              <a:ext uri="{FF2B5EF4-FFF2-40B4-BE49-F238E27FC236}">
                                <a16:creationId xmlns:a16="http://schemas.microsoft.com/office/drawing/2014/main" id="{0975954A-D5E1-E447-644A-EE8EE1407C91}"/>
                              </a:ext>
                            </a:extLst>
                          </p:cNvPr>
                          <p:cNvGrpSpPr/>
                          <p:nvPr/>
                        </p:nvGrpSpPr>
                        <p:grpSpPr>
                          <a:xfrm>
                            <a:off x="4579164" y="3203653"/>
                            <a:ext cx="1244833" cy="1020397"/>
                            <a:chOff x="4579164" y="3203653"/>
                            <a:chExt cx="1244833" cy="1020397"/>
                          </a:xfrm>
                        </p:grpSpPr>
                        <p:sp>
                          <p:nvSpPr>
                            <p:cNvPr id="1498" name="Google Shape;3944;p60">
                              <a:extLst>
                                <a:ext uri="{FF2B5EF4-FFF2-40B4-BE49-F238E27FC236}">
                                  <a16:creationId xmlns:a16="http://schemas.microsoft.com/office/drawing/2014/main" id="{BC70FAA1-4F0E-5CFA-4338-724D539FD8C6}"/>
                                </a:ext>
                              </a:extLst>
                            </p:cNvPr>
                            <p:cNvSpPr/>
                            <p:nvPr/>
                          </p:nvSpPr>
                          <p:spPr>
                            <a:xfrm>
                              <a:off x="4953357" y="3586309"/>
                              <a:ext cx="147288" cy="121884"/>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3945;p60">
                              <a:extLst>
                                <a:ext uri="{FF2B5EF4-FFF2-40B4-BE49-F238E27FC236}">
                                  <a16:creationId xmlns:a16="http://schemas.microsoft.com/office/drawing/2014/main" id="{99942CE6-1801-EA2D-F99C-E850F32A274B}"/>
                                </a:ext>
                              </a:extLst>
                            </p:cNvPr>
                            <p:cNvSpPr/>
                            <p:nvPr/>
                          </p:nvSpPr>
                          <p:spPr>
                            <a:xfrm>
                              <a:off x="4987515" y="3592876"/>
                              <a:ext cx="113130" cy="119123"/>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3946;p60">
                              <a:extLst>
                                <a:ext uri="{FF2B5EF4-FFF2-40B4-BE49-F238E27FC236}">
                                  <a16:creationId xmlns:a16="http://schemas.microsoft.com/office/drawing/2014/main" id="{4FEB7E39-F8C7-E3FF-891F-D88D9BCD26E6}"/>
                                </a:ext>
                              </a:extLst>
                            </p:cNvPr>
                            <p:cNvSpPr/>
                            <p:nvPr/>
                          </p:nvSpPr>
                          <p:spPr>
                            <a:xfrm>
                              <a:off x="4913395" y="3708185"/>
                              <a:ext cx="39970" cy="45389"/>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3947;p60">
                              <a:extLst>
                                <a:ext uri="{FF2B5EF4-FFF2-40B4-BE49-F238E27FC236}">
                                  <a16:creationId xmlns:a16="http://schemas.microsoft.com/office/drawing/2014/main" id="{F4F317A0-D9E8-49B2-15B4-A29DBDD7341A}"/>
                                </a:ext>
                              </a:extLst>
                            </p:cNvPr>
                            <p:cNvSpPr/>
                            <p:nvPr/>
                          </p:nvSpPr>
                          <p:spPr>
                            <a:xfrm>
                              <a:off x="4888943" y="3704378"/>
                              <a:ext cx="60616" cy="2608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3948;p60">
                              <a:extLst>
                                <a:ext uri="{FF2B5EF4-FFF2-40B4-BE49-F238E27FC236}">
                                  <a16:creationId xmlns:a16="http://schemas.microsoft.com/office/drawing/2014/main" id="{0FC14F8E-201B-9FD0-CA3D-4B27275B9748}"/>
                                </a:ext>
                              </a:extLst>
                            </p:cNvPr>
                            <p:cNvSpPr/>
                            <p:nvPr/>
                          </p:nvSpPr>
                          <p:spPr>
                            <a:xfrm>
                              <a:off x="4917296" y="3589069"/>
                              <a:ext cx="32262" cy="119123"/>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3949;p60">
                              <a:extLst>
                                <a:ext uri="{FF2B5EF4-FFF2-40B4-BE49-F238E27FC236}">
                                  <a16:creationId xmlns:a16="http://schemas.microsoft.com/office/drawing/2014/main" id="{A2FB4F90-E304-3088-807E-499CD6A8BD66}"/>
                                </a:ext>
                              </a:extLst>
                            </p:cNvPr>
                            <p:cNvSpPr/>
                            <p:nvPr/>
                          </p:nvSpPr>
                          <p:spPr>
                            <a:xfrm>
                              <a:off x="4949551" y="3708185"/>
                              <a:ext cx="22840" cy="7288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3950;p60">
                              <a:extLst>
                                <a:ext uri="{FF2B5EF4-FFF2-40B4-BE49-F238E27FC236}">
                                  <a16:creationId xmlns:a16="http://schemas.microsoft.com/office/drawing/2014/main" id="{317958F0-8773-86A1-95F3-5B341E2C79B7}"/>
                                </a:ext>
                              </a:extLst>
                            </p:cNvPr>
                            <p:cNvSpPr/>
                            <p:nvPr/>
                          </p:nvSpPr>
                          <p:spPr>
                            <a:xfrm>
                              <a:off x="4912066" y="3752237"/>
                              <a:ext cx="60325" cy="28833"/>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5" name="Google Shape;3951;p60">
                              <a:extLst>
                                <a:ext uri="{FF2B5EF4-FFF2-40B4-BE49-F238E27FC236}">
                                  <a16:creationId xmlns:a16="http://schemas.microsoft.com/office/drawing/2014/main" id="{514C1248-A076-AEEB-2F87-9DD4C7179DC9}"/>
                                </a:ext>
                              </a:extLst>
                            </p:cNvPr>
                            <p:cNvGrpSpPr/>
                            <p:nvPr/>
                          </p:nvGrpSpPr>
                          <p:grpSpPr>
                            <a:xfrm>
                              <a:off x="4579164" y="3203653"/>
                              <a:ext cx="1244833" cy="1020397"/>
                              <a:chOff x="4579164" y="3203653"/>
                              <a:chExt cx="1244833" cy="1020397"/>
                            </a:xfrm>
                          </p:grpSpPr>
                          <p:sp>
                            <p:nvSpPr>
                              <p:cNvPr id="1509" name="Google Shape;3952;p60">
                                <a:extLst>
                                  <a:ext uri="{FF2B5EF4-FFF2-40B4-BE49-F238E27FC236}">
                                    <a16:creationId xmlns:a16="http://schemas.microsoft.com/office/drawing/2014/main" id="{178C0243-7793-B08C-6CC6-6604377975B3}"/>
                                  </a:ext>
                                </a:extLst>
                              </p:cNvPr>
                              <p:cNvSpPr/>
                              <p:nvPr/>
                            </p:nvSpPr>
                            <p:spPr>
                              <a:xfrm>
                                <a:off x="4590301" y="3738347"/>
                                <a:ext cx="92956" cy="91722"/>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3953;p60">
                                <a:extLst>
                                  <a:ext uri="{FF2B5EF4-FFF2-40B4-BE49-F238E27FC236}">
                                    <a16:creationId xmlns:a16="http://schemas.microsoft.com/office/drawing/2014/main" id="{4AAD0FC4-C423-4753-8B48-10BAC22BB5C2}"/>
                                  </a:ext>
                                </a:extLst>
                              </p:cNvPr>
                              <p:cNvSpPr/>
                              <p:nvPr/>
                            </p:nvSpPr>
                            <p:spPr>
                              <a:xfrm>
                                <a:off x="4683250" y="3652241"/>
                                <a:ext cx="33591" cy="177828"/>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3954;p60">
                                <a:extLst>
                                  <a:ext uri="{FF2B5EF4-FFF2-40B4-BE49-F238E27FC236}">
                                    <a16:creationId xmlns:a16="http://schemas.microsoft.com/office/drawing/2014/main" id="{BF831C69-6115-1EE1-0C2D-04ADD3074004}"/>
                                  </a:ext>
                                </a:extLst>
                              </p:cNvPr>
                              <p:cNvSpPr/>
                              <p:nvPr/>
                            </p:nvSpPr>
                            <p:spPr>
                              <a:xfrm>
                                <a:off x="4716833" y="3652241"/>
                                <a:ext cx="70982" cy="207707"/>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3955;p60">
                                <a:extLst>
                                  <a:ext uri="{FF2B5EF4-FFF2-40B4-BE49-F238E27FC236}">
                                    <a16:creationId xmlns:a16="http://schemas.microsoft.com/office/drawing/2014/main" id="{F66DFDD9-DD43-15E4-89C2-F5CF16091B81}"/>
                                  </a:ext>
                                </a:extLst>
                              </p:cNvPr>
                              <p:cNvSpPr/>
                              <p:nvPr/>
                            </p:nvSpPr>
                            <p:spPr>
                              <a:xfrm>
                                <a:off x="4813117" y="3694578"/>
                                <a:ext cx="44154" cy="139297"/>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3956;p60">
                                <a:extLst>
                                  <a:ext uri="{FF2B5EF4-FFF2-40B4-BE49-F238E27FC236}">
                                    <a16:creationId xmlns:a16="http://schemas.microsoft.com/office/drawing/2014/main" id="{0901FB46-EA62-56DD-CC66-27196ABB3E1F}"/>
                                  </a:ext>
                                </a:extLst>
                              </p:cNvPr>
                              <p:cNvSpPr/>
                              <p:nvPr/>
                            </p:nvSpPr>
                            <p:spPr>
                              <a:xfrm>
                                <a:off x="4787807" y="3694578"/>
                                <a:ext cx="25317" cy="165369"/>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3957;p60">
                                <a:extLst>
                                  <a:ext uri="{FF2B5EF4-FFF2-40B4-BE49-F238E27FC236}">
                                    <a16:creationId xmlns:a16="http://schemas.microsoft.com/office/drawing/2014/main" id="{5B5C7FDE-8EED-E0F1-A0EF-BC6109A6F124}"/>
                                  </a:ext>
                                </a:extLst>
                              </p:cNvPr>
                              <p:cNvSpPr/>
                              <p:nvPr/>
                            </p:nvSpPr>
                            <p:spPr>
                              <a:xfrm>
                                <a:off x="4683250" y="3830061"/>
                                <a:ext cx="106374" cy="25223"/>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3958;p60">
                                <a:extLst>
                                  <a:ext uri="{FF2B5EF4-FFF2-40B4-BE49-F238E27FC236}">
                                    <a16:creationId xmlns:a16="http://schemas.microsoft.com/office/drawing/2014/main" id="{063356B3-FEE4-FD6C-711D-B8BCB8BD674B}"/>
                                  </a:ext>
                                </a:extLst>
                              </p:cNvPr>
                              <p:cNvSpPr/>
                              <p:nvPr/>
                            </p:nvSpPr>
                            <p:spPr>
                              <a:xfrm>
                                <a:off x="4670980" y="3830061"/>
                                <a:ext cx="12277" cy="79263"/>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3959;p60">
                                <a:extLst>
                                  <a:ext uri="{FF2B5EF4-FFF2-40B4-BE49-F238E27FC236}">
                                    <a16:creationId xmlns:a16="http://schemas.microsoft.com/office/drawing/2014/main" id="{04D58E44-4C45-DA76-53F4-E9BAFA948BA9}"/>
                                  </a:ext>
                                </a:extLst>
                              </p:cNvPr>
                              <p:cNvSpPr/>
                              <p:nvPr/>
                            </p:nvSpPr>
                            <p:spPr>
                              <a:xfrm>
                                <a:off x="4583828" y="3830061"/>
                                <a:ext cx="99429" cy="34543"/>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3960;p60">
                                <a:extLst>
                                  <a:ext uri="{FF2B5EF4-FFF2-40B4-BE49-F238E27FC236}">
                                    <a16:creationId xmlns:a16="http://schemas.microsoft.com/office/drawing/2014/main" id="{4A1B40A7-0C1F-5580-EEEC-E1B6B6216FA4}"/>
                                  </a:ext>
                                </a:extLst>
                              </p:cNvPr>
                              <p:cNvSpPr/>
                              <p:nvPr/>
                            </p:nvSpPr>
                            <p:spPr>
                              <a:xfrm>
                                <a:off x="4683250" y="3830061"/>
                                <a:ext cx="50336" cy="117983"/>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3961;p60">
                                <a:extLst>
                                  <a:ext uri="{FF2B5EF4-FFF2-40B4-BE49-F238E27FC236}">
                                    <a16:creationId xmlns:a16="http://schemas.microsoft.com/office/drawing/2014/main" id="{0E3715A8-7054-771A-D446-6B8BE3660817}"/>
                                  </a:ext>
                                </a:extLst>
                              </p:cNvPr>
                              <p:cNvSpPr/>
                              <p:nvPr/>
                            </p:nvSpPr>
                            <p:spPr>
                              <a:xfrm>
                                <a:off x="4733578" y="3855276"/>
                                <a:ext cx="56046" cy="92768"/>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3962;p60">
                                <a:extLst>
                                  <a:ext uri="{FF2B5EF4-FFF2-40B4-BE49-F238E27FC236}">
                                    <a16:creationId xmlns:a16="http://schemas.microsoft.com/office/drawing/2014/main" id="{738C1519-4D7A-4738-156B-02189AB2B0E4}"/>
                                  </a:ext>
                                </a:extLst>
                              </p:cNvPr>
                              <p:cNvSpPr/>
                              <p:nvPr/>
                            </p:nvSpPr>
                            <p:spPr>
                              <a:xfrm>
                                <a:off x="4888943" y="3730450"/>
                                <a:ext cx="34928" cy="89252"/>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3963;p60">
                                <a:extLst>
                                  <a:ext uri="{FF2B5EF4-FFF2-40B4-BE49-F238E27FC236}">
                                    <a16:creationId xmlns:a16="http://schemas.microsoft.com/office/drawing/2014/main" id="{6B988AFA-074D-B2C9-E0C1-EC07A1C9EFF1}"/>
                                  </a:ext>
                                </a:extLst>
                              </p:cNvPr>
                              <p:cNvSpPr/>
                              <p:nvPr/>
                            </p:nvSpPr>
                            <p:spPr>
                              <a:xfrm>
                                <a:off x="4590301" y="3667468"/>
                                <a:ext cx="49762" cy="70887"/>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3964;p60">
                                <a:extLst>
                                  <a:ext uri="{FF2B5EF4-FFF2-40B4-BE49-F238E27FC236}">
                                    <a16:creationId xmlns:a16="http://schemas.microsoft.com/office/drawing/2014/main" id="{2599C5CF-4572-D083-B4BD-FBA989047691}"/>
                                  </a:ext>
                                </a:extLst>
                              </p:cNvPr>
                              <p:cNvSpPr/>
                              <p:nvPr/>
                            </p:nvSpPr>
                            <p:spPr>
                              <a:xfrm>
                                <a:off x="4640338" y="3648536"/>
                                <a:ext cx="80593" cy="20268"/>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2" name="Google Shape;3965;p60">
                                <a:extLst>
                                  <a:ext uri="{FF2B5EF4-FFF2-40B4-BE49-F238E27FC236}">
                                    <a16:creationId xmlns:a16="http://schemas.microsoft.com/office/drawing/2014/main" id="{75C85871-A3FC-3CE6-B7ED-5810601B9E24}"/>
                                  </a:ext>
                                </a:extLst>
                              </p:cNvPr>
                              <p:cNvGrpSpPr/>
                              <p:nvPr/>
                            </p:nvGrpSpPr>
                            <p:grpSpPr>
                              <a:xfrm>
                                <a:off x="4579164" y="3203653"/>
                                <a:ext cx="1244833" cy="1020397"/>
                                <a:chOff x="4579164" y="3203653"/>
                                <a:chExt cx="1244833" cy="1020397"/>
                              </a:xfrm>
                            </p:grpSpPr>
                            <p:sp>
                              <p:nvSpPr>
                                <p:cNvPr id="1523" name="Google Shape;3966;p60">
                                  <a:extLst>
                                    <a:ext uri="{FF2B5EF4-FFF2-40B4-BE49-F238E27FC236}">
                                      <a16:creationId xmlns:a16="http://schemas.microsoft.com/office/drawing/2014/main" id="{C82B1921-E942-7F27-9676-91E64D0E4B65}"/>
                                    </a:ext>
                                  </a:extLst>
                                </p:cNvPr>
                                <p:cNvSpPr/>
                                <p:nvPr/>
                              </p:nvSpPr>
                              <p:spPr>
                                <a:xfrm>
                                  <a:off x="4753083" y="3966015"/>
                                  <a:ext cx="92964" cy="53765"/>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3967;p60">
                                  <a:extLst>
                                    <a:ext uri="{FF2B5EF4-FFF2-40B4-BE49-F238E27FC236}">
                                      <a16:creationId xmlns:a16="http://schemas.microsoft.com/office/drawing/2014/main" id="{8CA91A8F-B833-6657-C20C-FE1BA59EF5EB}"/>
                                    </a:ext>
                                  </a:extLst>
                                </p:cNvPr>
                                <p:cNvSpPr/>
                                <p:nvPr/>
                              </p:nvSpPr>
                              <p:spPr>
                                <a:xfrm>
                                  <a:off x="4846040" y="3952794"/>
                                  <a:ext cx="103519" cy="13135"/>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3968;p60">
                                  <a:extLst>
                                    <a:ext uri="{FF2B5EF4-FFF2-40B4-BE49-F238E27FC236}">
                                      <a16:creationId xmlns:a16="http://schemas.microsoft.com/office/drawing/2014/main" id="{B6DB85BC-CE87-A9C8-FC84-4EFDA5866945}"/>
                                    </a:ext>
                                  </a:extLst>
                                </p:cNvPr>
                                <p:cNvSpPr/>
                                <p:nvPr/>
                              </p:nvSpPr>
                              <p:spPr>
                                <a:xfrm>
                                  <a:off x="4846040" y="3962216"/>
                                  <a:ext cx="64800" cy="128066"/>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3969;p60">
                                  <a:extLst>
                                    <a:ext uri="{FF2B5EF4-FFF2-40B4-BE49-F238E27FC236}">
                                      <a16:creationId xmlns:a16="http://schemas.microsoft.com/office/drawing/2014/main" id="{7B27E010-FD8E-87C7-A014-94BFC3241CCC}"/>
                                    </a:ext>
                                  </a:extLst>
                                </p:cNvPr>
                                <p:cNvSpPr/>
                                <p:nvPr/>
                              </p:nvSpPr>
                              <p:spPr>
                                <a:xfrm>
                                  <a:off x="4842233" y="3962216"/>
                                  <a:ext cx="3815" cy="164787"/>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3970;p60">
                                  <a:extLst>
                                    <a:ext uri="{FF2B5EF4-FFF2-40B4-BE49-F238E27FC236}">
                                      <a16:creationId xmlns:a16="http://schemas.microsoft.com/office/drawing/2014/main" id="{178F7BE5-6C79-9356-DBCC-08A6C5E2494B}"/>
                                    </a:ext>
                                  </a:extLst>
                                </p:cNvPr>
                                <p:cNvSpPr/>
                                <p:nvPr/>
                              </p:nvSpPr>
                              <p:spPr>
                                <a:xfrm>
                                  <a:off x="4842233" y="4123189"/>
                                  <a:ext cx="37587" cy="53002"/>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3971;p60">
                                  <a:extLst>
                                    <a:ext uri="{FF2B5EF4-FFF2-40B4-BE49-F238E27FC236}">
                                      <a16:creationId xmlns:a16="http://schemas.microsoft.com/office/drawing/2014/main" id="{040EFB43-D137-FC18-578F-CFA978048B29}"/>
                                    </a:ext>
                                  </a:extLst>
                                </p:cNvPr>
                                <p:cNvSpPr/>
                                <p:nvPr/>
                              </p:nvSpPr>
                              <p:spPr>
                                <a:xfrm>
                                  <a:off x="4770779" y="4118525"/>
                                  <a:ext cx="71461" cy="4672"/>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3972;p60">
                                  <a:extLst>
                                    <a:ext uri="{FF2B5EF4-FFF2-40B4-BE49-F238E27FC236}">
                                      <a16:creationId xmlns:a16="http://schemas.microsoft.com/office/drawing/2014/main" id="{88216A42-533B-A14D-5823-E9B1601682F5}"/>
                                    </a:ext>
                                  </a:extLst>
                                </p:cNvPr>
                                <p:cNvSpPr/>
                                <p:nvPr/>
                              </p:nvSpPr>
                              <p:spPr>
                                <a:xfrm>
                                  <a:off x="4842233" y="4090274"/>
                                  <a:ext cx="68606" cy="32923"/>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0" name="Google Shape;3973;p60">
                                  <a:extLst>
                                    <a:ext uri="{FF2B5EF4-FFF2-40B4-BE49-F238E27FC236}">
                                      <a16:creationId xmlns:a16="http://schemas.microsoft.com/office/drawing/2014/main" id="{CF40877D-20DD-694B-2F34-8151230120A8}"/>
                                    </a:ext>
                                  </a:extLst>
                                </p:cNvPr>
                                <p:cNvGrpSpPr/>
                                <p:nvPr/>
                              </p:nvGrpSpPr>
                              <p:grpSpPr>
                                <a:xfrm>
                                  <a:off x="4579164" y="3203653"/>
                                  <a:ext cx="1244833" cy="1020397"/>
                                  <a:chOff x="4579164" y="3203653"/>
                                  <a:chExt cx="1244833" cy="1020397"/>
                                </a:xfrm>
                              </p:grpSpPr>
                              <p:sp>
                                <p:nvSpPr>
                                  <p:cNvPr id="1531" name="Google Shape;3974;p60">
                                    <a:extLst>
                                      <a:ext uri="{FF2B5EF4-FFF2-40B4-BE49-F238E27FC236}">
                                        <a16:creationId xmlns:a16="http://schemas.microsoft.com/office/drawing/2014/main" id="{A79EC789-6768-C89F-79CE-2490ACF0E2DF}"/>
                                      </a:ext>
                                    </a:extLst>
                                  </p:cNvPr>
                                  <p:cNvSpPr/>
                                  <p:nvPr/>
                                </p:nvSpPr>
                                <p:spPr>
                                  <a:xfrm>
                                    <a:off x="4788476" y="3855276"/>
                                    <a:ext cx="57572" cy="110747"/>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3975;p60">
                                    <a:extLst>
                                      <a:ext uri="{FF2B5EF4-FFF2-40B4-BE49-F238E27FC236}">
                                        <a16:creationId xmlns:a16="http://schemas.microsoft.com/office/drawing/2014/main" id="{C8AECAE1-2318-1C68-CC57-27C8B5F97459}"/>
                                      </a:ext>
                                    </a:extLst>
                                  </p:cNvPr>
                                  <p:cNvSpPr/>
                                  <p:nvPr/>
                                </p:nvSpPr>
                                <p:spPr>
                                  <a:xfrm>
                                    <a:off x="4846040" y="3833867"/>
                                    <a:ext cx="11231" cy="132156"/>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3976;p60">
                                    <a:extLst>
                                      <a:ext uri="{FF2B5EF4-FFF2-40B4-BE49-F238E27FC236}">
                                        <a16:creationId xmlns:a16="http://schemas.microsoft.com/office/drawing/2014/main" id="{E55F2A75-B779-0755-4307-491C922DC0FD}"/>
                                      </a:ext>
                                    </a:extLst>
                                  </p:cNvPr>
                                  <p:cNvSpPr/>
                                  <p:nvPr/>
                                </p:nvSpPr>
                                <p:spPr>
                                  <a:xfrm>
                                    <a:off x="4761554" y="3854796"/>
                                    <a:ext cx="26261" cy="164984"/>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3977;p60">
                                    <a:extLst>
                                      <a:ext uri="{FF2B5EF4-FFF2-40B4-BE49-F238E27FC236}">
                                        <a16:creationId xmlns:a16="http://schemas.microsoft.com/office/drawing/2014/main" id="{6215C668-BDA9-1636-B85F-E36A21122A83}"/>
                                      </a:ext>
                                    </a:extLst>
                                  </p:cNvPr>
                                  <p:cNvSpPr/>
                                  <p:nvPr/>
                                </p:nvSpPr>
                                <p:spPr>
                                  <a:xfrm>
                                    <a:off x="4846991" y="3818263"/>
                                    <a:ext cx="74025" cy="146242"/>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3978;p60">
                                    <a:extLst>
                                      <a:ext uri="{FF2B5EF4-FFF2-40B4-BE49-F238E27FC236}">
                                        <a16:creationId xmlns:a16="http://schemas.microsoft.com/office/drawing/2014/main" id="{CC0994C8-E044-8490-5332-A7C66FF733EB}"/>
                                      </a:ext>
                                    </a:extLst>
                                  </p:cNvPr>
                                  <p:cNvSpPr/>
                                  <p:nvPr/>
                                </p:nvSpPr>
                                <p:spPr>
                                  <a:xfrm>
                                    <a:off x="4927191" y="3823305"/>
                                    <a:ext cx="22368" cy="129497"/>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6" name="Google Shape;3979;p60">
                                    <a:extLst>
                                      <a:ext uri="{FF2B5EF4-FFF2-40B4-BE49-F238E27FC236}">
                                        <a16:creationId xmlns:a16="http://schemas.microsoft.com/office/drawing/2014/main" id="{005476C0-ACD6-F747-BB21-A89B3910A93F}"/>
                                      </a:ext>
                                    </a:extLst>
                                  </p:cNvPr>
                                  <p:cNvGrpSpPr/>
                                  <p:nvPr/>
                                </p:nvGrpSpPr>
                                <p:grpSpPr>
                                  <a:xfrm>
                                    <a:off x="4579164" y="3203653"/>
                                    <a:ext cx="1244833" cy="1020397"/>
                                    <a:chOff x="4579164" y="3203653"/>
                                    <a:chExt cx="1244833" cy="1020397"/>
                                  </a:xfrm>
                                </p:grpSpPr>
                                <p:sp>
                                  <p:nvSpPr>
                                    <p:cNvPr id="1537" name="Google Shape;3980;p60">
                                      <a:extLst>
                                        <a:ext uri="{FF2B5EF4-FFF2-40B4-BE49-F238E27FC236}">
                                          <a16:creationId xmlns:a16="http://schemas.microsoft.com/office/drawing/2014/main" id="{86E41D0E-0CF5-E192-CB37-B91EEBCBD6C4}"/>
                                        </a:ext>
                                      </a:extLst>
                                    </p:cNvPr>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3981;p60">
                                      <a:extLst>
                                        <a:ext uri="{FF2B5EF4-FFF2-40B4-BE49-F238E27FC236}">
                                          <a16:creationId xmlns:a16="http://schemas.microsoft.com/office/drawing/2014/main" id="{91C31986-FE29-7046-4758-93C9AF385C82}"/>
                                        </a:ext>
                                      </a:extLst>
                                    </p:cNvPr>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3982;p60">
                                      <a:extLst>
                                        <a:ext uri="{FF2B5EF4-FFF2-40B4-BE49-F238E27FC236}">
                                          <a16:creationId xmlns:a16="http://schemas.microsoft.com/office/drawing/2014/main" id="{D5EDFA1C-CF3D-08C1-A85C-5CFF8E927636}"/>
                                        </a:ext>
                                      </a:extLst>
                                    </p:cNvPr>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3983;p60">
                                      <a:extLst>
                                        <a:ext uri="{FF2B5EF4-FFF2-40B4-BE49-F238E27FC236}">
                                          <a16:creationId xmlns:a16="http://schemas.microsoft.com/office/drawing/2014/main" id="{B550AC3A-ED81-45C0-725D-A735FCA04B8E}"/>
                                        </a:ext>
                                      </a:extLst>
                                    </p:cNvPr>
                                    <p:cNvSpPr/>
                                    <p:nvPr/>
                                  </p:nvSpPr>
                                  <p:spPr>
                                    <a:xfrm>
                                      <a:off x="4972383" y="3756043"/>
                                      <a:ext cx="25412" cy="25026"/>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506" name="Google Shape;3984;p60">
                              <a:extLst>
                                <a:ext uri="{FF2B5EF4-FFF2-40B4-BE49-F238E27FC236}">
                                  <a16:creationId xmlns:a16="http://schemas.microsoft.com/office/drawing/2014/main" id="{F6E884FE-D74B-0045-35B3-88AEFB31CD33}"/>
                                </a:ext>
                              </a:extLst>
                            </p:cNvPr>
                            <p:cNvSpPr/>
                            <p:nvPr/>
                          </p:nvSpPr>
                          <p:spPr>
                            <a:xfrm>
                              <a:off x="4890375" y="3688019"/>
                              <a:ext cx="5144" cy="43769"/>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3985;p60">
                              <a:extLst>
                                <a:ext uri="{FF2B5EF4-FFF2-40B4-BE49-F238E27FC236}">
                                  <a16:creationId xmlns:a16="http://schemas.microsoft.com/office/drawing/2014/main" id="{85D30E7F-A6DA-CDD6-EEEF-CFDD7D469A93}"/>
                                </a:ext>
                              </a:extLst>
                            </p:cNvPr>
                            <p:cNvSpPr/>
                            <p:nvPr/>
                          </p:nvSpPr>
                          <p:spPr>
                            <a:xfrm>
                              <a:off x="4899317" y="3688019"/>
                              <a:ext cx="54048" cy="20174"/>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3986;p60">
                              <a:extLst>
                                <a:ext uri="{FF2B5EF4-FFF2-40B4-BE49-F238E27FC236}">
                                  <a16:creationId xmlns:a16="http://schemas.microsoft.com/office/drawing/2014/main" id="{C33BD06E-FADD-C381-3CB5-A79EA3A1351B}"/>
                                </a:ext>
                              </a:extLst>
                            </p:cNvPr>
                            <p:cNvSpPr/>
                            <p:nvPr/>
                          </p:nvSpPr>
                          <p:spPr>
                            <a:xfrm>
                              <a:off x="4862690" y="3700571"/>
                              <a:ext cx="27693" cy="31216"/>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5" name="Google Shape;3987;p60">
                          <a:extLst>
                            <a:ext uri="{FF2B5EF4-FFF2-40B4-BE49-F238E27FC236}">
                              <a16:creationId xmlns:a16="http://schemas.microsoft.com/office/drawing/2014/main" id="{80FD3A6C-BBFB-DE52-B3CD-19887E336A06}"/>
                            </a:ext>
                          </a:extLst>
                        </p:cNvPr>
                        <p:cNvSpPr/>
                        <p:nvPr/>
                      </p:nvSpPr>
                      <p:spPr>
                        <a:xfrm>
                          <a:off x="4953924" y="3297081"/>
                          <a:ext cx="146053" cy="168122"/>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1123" name="Google Shape;3988;p60">
                <a:extLst>
                  <a:ext uri="{FF2B5EF4-FFF2-40B4-BE49-F238E27FC236}">
                    <a16:creationId xmlns:a16="http://schemas.microsoft.com/office/drawing/2014/main" id="{4C1E1AD5-BA0C-FBFD-A12C-9E593514E256}"/>
                  </a:ext>
                </a:extLst>
              </p:cNvPr>
              <p:cNvGrpSpPr/>
              <p:nvPr/>
            </p:nvGrpSpPr>
            <p:grpSpPr>
              <a:xfrm>
                <a:off x="4595437" y="3598775"/>
                <a:ext cx="37776" cy="32451"/>
                <a:chOff x="4595437" y="3598775"/>
                <a:chExt cx="37776" cy="32451"/>
              </a:xfrm>
            </p:grpSpPr>
            <p:sp>
              <p:nvSpPr>
                <p:cNvPr id="1438" name="Google Shape;3989;p60">
                  <a:extLst>
                    <a:ext uri="{FF2B5EF4-FFF2-40B4-BE49-F238E27FC236}">
                      <a16:creationId xmlns:a16="http://schemas.microsoft.com/office/drawing/2014/main" id="{BC8D734E-D231-1097-7D4B-4EF180BA398A}"/>
                    </a:ext>
                  </a:extLst>
                </p:cNvPr>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3990;p60">
                  <a:extLst>
                    <a:ext uri="{FF2B5EF4-FFF2-40B4-BE49-F238E27FC236}">
                      <a16:creationId xmlns:a16="http://schemas.microsoft.com/office/drawing/2014/main" id="{8EB972F9-E65D-5E5F-7A38-188AA0EB2C3B}"/>
                    </a:ext>
                  </a:extLst>
                </p:cNvPr>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4" name="Google Shape;3991;p60">
                <a:extLst>
                  <a:ext uri="{FF2B5EF4-FFF2-40B4-BE49-F238E27FC236}">
                    <a16:creationId xmlns:a16="http://schemas.microsoft.com/office/drawing/2014/main" id="{C1835466-582C-80C1-1554-90A0DC8F7EB4}"/>
                  </a:ext>
                </a:extLst>
              </p:cNvPr>
              <p:cNvGrpSpPr/>
              <p:nvPr/>
            </p:nvGrpSpPr>
            <p:grpSpPr>
              <a:xfrm>
                <a:off x="4641864" y="3524443"/>
                <a:ext cx="37776" cy="32380"/>
                <a:chOff x="4641864" y="3524443"/>
                <a:chExt cx="37776" cy="32380"/>
              </a:xfrm>
            </p:grpSpPr>
            <p:sp>
              <p:nvSpPr>
                <p:cNvPr id="1436" name="Google Shape;3992;p60">
                  <a:extLst>
                    <a:ext uri="{FF2B5EF4-FFF2-40B4-BE49-F238E27FC236}">
                      <a16:creationId xmlns:a16="http://schemas.microsoft.com/office/drawing/2014/main" id="{343DC24A-B192-69EA-7C54-BE6D82CD9172}"/>
                    </a:ext>
                  </a:extLst>
                </p:cNvPr>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3993;p60">
                  <a:extLst>
                    <a:ext uri="{FF2B5EF4-FFF2-40B4-BE49-F238E27FC236}">
                      <a16:creationId xmlns:a16="http://schemas.microsoft.com/office/drawing/2014/main" id="{8CD295A9-3553-0526-DAAC-C9269FF957EE}"/>
                    </a:ext>
                  </a:extLst>
                </p:cNvPr>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3994;p60">
                <a:extLst>
                  <a:ext uri="{FF2B5EF4-FFF2-40B4-BE49-F238E27FC236}">
                    <a16:creationId xmlns:a16="http://schemas.microsoft.com/office/drawing/2014/main" id="{90049855-67BE-22D3-9D4D-AE2E2AD8D59D}"/>
                  </a:ext>
                </a:extLst>
              </p:cNvPr>
              <p:cNvGrpSpPr/>
              <p:nvPr/>
            </p:nvGrpSpPr>
            <p:grpSpPr>
              <a:xfrm>
                <a:off x="4648431" y="3893901"/>
                <a:ext cx="37776" cy="32357"/>
                <a:chOff x="4648431" y="3893901"/>
                <a:chExt cx="37776" cy="32357"/>
              </a:xfrm>
            </p:grpSpPr>
            <p:sp>
              <p:nvSpPr>
                <p:cNvPr id="1434" name="Google Shape;3995;p60">
                  <a:extLst>
                    <a:ext uri="{FF2B5EF4-FFF2-40B4-BE49-F238E27FC236}">
                      <a16:creationId xmlns:a16="http://schemas.microsoft.com/office/drawing/2014/main" id="{90515A55-12F2-85B4-F991-19B3399B6C09}"/>
                    </a:ext>
                  </a:extLst>
                </p:cNvPr>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3996;p60">
                  <a:extLst>
                    <a:ext uri="{FF2B5EF4-FFF2-40B4-BE49-F238E27FC236}">
                      <a16:creationId xmlns:a16="http://schemas.microsoft.com/office/drawing/2014/main" id="{EF490148-2C4A-8894-ED3E-F3ACC649C2E2}"/>
                    </a:ext>
                  </a:extLst>
                </p:cNvPr>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3997;p60">
                <a:extLst>
                  <a:ext uri="{FF2B5EF4-FFF2-40B4-BE49-F238E27FC236}">
                    <a16:creationId xmlns:a16="http://schemas.microsoft.com/office/drawing/2014/main" id="{7A3DF556-8EF1-4AC7-33A2-205F09646D4A}"/>
                  </a:ext>
                </a:extLst>
              </p:cNvPr>
              <p:cNvGrpSpPr/>
              <p:nvPr/>
            </p:nvGrpSpPr>
            <p:grpSpPr>
              <a:xfrm>
                <a:off x="4567752" y="3722908"/>
                <a:ext cx="37870" cy="32380"/>
                <a:chOff x="4567752" y="3722908"/>
                <a:chExt cx="37870" cy="32380"/>
              </a:xfrm>
            </p:grpSpPr>
            <p:sp>
              <p:nvSpPr>
                <p:cNvPr id="1432" name="Google Shape;3998;p60">
                  <a:extLst>
                    <a:ext uri="{FF2B5EF4-FFF2-40B4-BE49-F238E27FC236}">
                      <a16:creationId xmlns:a16="http://schemas.microsoft.com/office/drawing/2014/main" id="{D86864FA-9760-C8C9-A1C3-501CBF31B4D1}"/>
                    </a:ext>
                  </a:extLst>
                </p:cNvPr>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3999;p60">
                  <a:extLst>
                    <a:ext uri="{FF2B5EF4-FFF2-40B4-BE49-F238E27FC236}">
                      <a16:creationId xmlns:a16="http://schemas.microsoft.com/office/drawing/2014/main" id="{8C8BE5EB-1464-9678-3A1F-A8E9EA8BCE52}"/>
                    </a:ext>
                  </a:extLst>
                </p:cNvPr>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4000;p60">
                <a:extLst>
                  <a:ext uri="{FF2B5EF4-FFF2-40B4-BE49-F238E27FC236}">
                    <a16:creationId xmlns:a16="http://schemas.microsoft.com/office/drawing/2014/main" id="{95CD51F6-931E-F354-5458-2699A399C190}"/>
                  </a:ext>
                </a:extLst>
              </p:cNvPr>
              <p:cNvGrpSpPr/>
              <p:nvPr/>
            </p:nvGrpSpPr>
            <p:grpSpPr>
              <a:xfrm>
                <a:off x="4617506" y="3652052"/>
                <a:ext cx="37783" cy="32357"/>
                <a:chOff x="4617506" y="3652052"/>
                <a:chExt cx="37783" cy="32357"/>
              </a:xfrm>
            </p:grpSpPr>
            <p:sp>
              <p:nvSpPr>
                <p:cNvPr id="1430" name="Google Shape;4001;p60">
                  <a:extLst>
                    <a:ext uri="{FF2B5EF4-FFF2-40B4-BE49-F238E27FC236}">
                      <a16:creationId xmlns:a16="http://schemas.microsoft.com/office/drawing/2014/main" id="{8B5A4983-7EAA-F0FB-AAC7-D1F26765AE64}"/>
                    </a:ext>
                  </a:extLst>
                </p:cNvPr>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4002;p60">
                  <a:extLst>
                    <a:ext uri="{FF2B5EF4-FFF2-40B4-BE49-F238E27FC236}">
                      <a16:creationId xmlns:a16="http://schemas.microsoft.com/office/drawing/2014/main" id="{1E502BA7-B80A-939C-27AD-3D50DB091939}"/>
                    </a:ext>
                  </a:extLst>
                </p:cNvPr>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4003;p60">
                <a:extLst>
                  <a:ext uri="{FF2B5EF4-FFF2-40B4-BE49-F238E27FC236}">
                    <a16:creationId xmlns:a16="http://schemas.microsoft.com/office/drawing/2014/main" id="{B508712F-17AC-17D9-1594-7ACE12A7DCD3}"/>
                  </a:ext>
                </a:extLst>
              </p:cNvPr>
              <p:cNvGrpSpPr/>
              <p:nvPr/>
            </p:nvGrpSpPr>
            <p:grpSpPr>
              <a:xfrm>
                <a:off x="4739005" y="3554149"/>
                <a:ext cx="37870" cy="32357"/>
                <a:chOff x="4739005" y="3554149"/>
                <a:chExt cx="37870" cy="32357"/>
              </a:xfrm>
            </p:grpSpPr>
            <p:sp>
              <p:nvSpPr>
                <p:cNvPr id="1428" name="Google Shape;4004;p60">
                  <a:extLst>
                    <a:ext uri="{FF2B5EF4-FFF2-40B4-BE49-F238E27FC236}">
                      <a16:creationId xmlns:a16="http://schemas.microsoft.com/office/drawing/2014/main" id="{3EE1697F-B4BE-BEDC-4DE1-75E7A0CC8B4B}"/>
                    </a:ext>
                  </a:extLst>
                </p:cNvPr>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4005;p60">
                  <a:extLst>
                    <a:ext uri="{FF2B5EF4-FFF2-40B4-BE49-F238E27FC236}">
                      <a16:creationId xmlns:a16="http://schemas.microsoft.com/office/drawing/2014/main" id="{D9DAAF1B-C442-DB17-600F-B5FBD2470842}"/>
                    </a:ext>
                  </a:extLst>
                </p:cNvPr>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4006;p60">
                <a:extLst>
                  <a:ext uri="{FF2B5EF4-FFF2-40B4-BE49-F238E27FC236}">
                    <a16:creationId xmlns:a16="http://schemas.microsoft.com/office/drawing/2014/main" id="{794F8010-0DD4-886A-F472-B4A0E195356A}"/>
                  </a:ext>
                </a:extLst>
              </p:cNvPr>
              <p:cNvGrpSpPr/>
              <p:nvPr/>
            </p:nvGrpSpPr>
            <p:grpSpPr>
              <a:xfrm>
                <a:off x="4806557" y="3630258"/>
                <a:ext cx="37776" cy="32364"/>
                <a:chOff x="4806557" y="3630258"/>
                <a:chExt cx="37776" cy="32364"/>
              </a:xfrm>
            </p:grpSpPr>
            <p:sp>
              <p:nvSpPr>
                <p:cNvPr id="1426" name="Google Shape;4007;p60">
                  <a:extLst>
                    <a:ext uri="{FF2B5EF4-FFF2-40B4-BE49-F238E27FC236}">
                      <a16:creationId xmlns:a16="http://schemas.microsoft.com/office/drawing/2014/main" id="{3F2905C5-F9C4-B4B4-E93E-B5D08B587D03}"/>
                    </a:ext>
                  </a:extLst>
                </p:cNvPr>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4008;p60">
                  <a:extLst>
                    <a:ext uri="{FF2B5EF4-FFF2-40B4-BE49-F238E27FC236}">
                      <a16:creationId xmlns:a16="http://schemas.microsoft.com/office/drawing/2014/main" id="{CC41C322-E5B8-E110-F485-342DFC2D0081}"/>
                    </a:ext>
                  </a:extLst>
                </p:cNvPr>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4009;p60">
                <a:extLst>
                  <a:ext uri="{FF2B5EF4-FFF2-40B4-BE49-F238E27FC236}">
                    <a16:creationId xmlns:a16="http://schemas.microsoft.com/office/drawing/2014/main" id="{BC32581C-0725-71D7-AC8B-D6BC99ECD61A}"/>
                  </a:ext>
                </a:extLst>
              </p:cNvPr>
              <p:cNvGrpSpPr/>
              <p:nvPr/>
            </p:nvGrpSpPr>
            <p:grpSpPr>
              <a:xfrm>
                <a:off x="4737007" y="4004357"/>
                <a:ext cx="37870" cy="32357"/>
                <a:chOff x="4737007" y="4004357"/>
                <a:chExt cx="37870" cy="32357"/>
              </a:xfrm>
            </p:grpSpPr>
            <p:sp>
              <p:nvSpPr>
                <p:cNvPr id="1424" name="Google Shape;4010;p60">
                  <a:extLst>
                    <a:ext uri="{FF2B5EF4-FFF2-40B4-BE49-F238E27FC236}">
                      <a16:creationId xmlns:a16="http://schemas.microsoft.com/office/drawing/2014/main" id="{3019840D-5EDE-68DC-930A-B0E46E14C4E6}"/>
                    </a:ext>
                  </a:extLst>
                </p:cNvPr>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4011;p60">
                  <a:extLst>
                    <a:ext uri="{FF2B5EF4-FFF2-40B4-BE49-F238E27FC236}">
                      <a16:creationId xmlns:a16="http://schemas.microsoft.com/office/drawing/2014/main" id="{0BB7649E-D39F-2D40-7A1B-7365ED7627CA}"/>
                    </a:ext>
                  </a:extLst>
                </p:cNvPr>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4012;p60">
                <a:extLst>
                  <a:ext uri="{FF2B5EF4-FFF2-40B4-BE49-F238E27FC236}">
                    <a16:creationId xmlns:a16="http://schemas.microsoft.com/office/drawing/2014/main" id="{97FCBFA4-49F1-4655-BBD0-96687BCFB577}"/>
                  </a:ext>
                </a:extLst>
              </p:cNvPr>
              <p:cNvGrpSpPr/>
              <p:nvPr/>
            </p:nvGrpSpPr>
            <p:grpSpPr>
              <a:xfrm>
                <a:off x="4773634" y="4208627"/>
                <a:ext cx="37776" cy="32357"/>
                <a:chOff x="4773634" y="4208627"/>
                <a:chExt cx="37776" cy="32357"/>
              </a:xfrm>
            </p:grpSpPr>
            <p:sp>
              <p:nvSpPr>
                <p:cNvPr id="1422" name="Google Shape;4013;p60">
                  <a:extLst>
                    <a:ext uri="{FF2B5EF4-FFF2-40B4-BE49-F238E27FC236}">
                      <a16:creationId xmlns:a16="http://schemas.microsoft.com/office/drawing/2014/main" id="{A75D35EB-CC41-BB6D-4A9C-555E8B0335C0}"/>
                    </a:ext>
                  </a:extLst>
                </p:cNvPr>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4014;p60">
                  <a:extLst>
                    <a:ext uri="{FF2B5EF4-FFF2-40B4-BE49-F238E27FC236}">
                      <a16:creationId xmlns:a16="http://schemas.microsoft.com/office/drawing/2014/main" id="{89FE6790-3DAD-C336-46BA-FB403AB56F95}"/>
                    </a:ext>
                  </a:extLst>
                </p:cNvPr>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4015;p60">
                <a:extLst>
                  <a:ext uri="{FF2B5EF4-FFF2-40B4-BE49-F238E27FC236}">
                    <a16:creationId xmlns:a16="http://schemas.microsoft.com/office/drawing/2014/main" id="{D105B7D4-2E06-E09C-5A4A-48B34033A51A}"/>
                  </a:ext>
                </a:extLst>
              </p:cNvPr>
              <p:cNvGrpSpPr/>
              <p:nvPr/>
            </p:nvGrpSpPr>
            <p:grpSpPr>
              <a:xfrm>
                <a:off x="4888282" y="4074764"/>
                <a:ext cx="37776" cy="32451"/>
                <a:chOff x="4888282" y="4074764"/>
                <a:chExt cx="37776" cy="32451"/>
              </a:xfrm>
            </p:grpSpPr>
            <p:sp>
              <p:nvSpPr>
                <p:cNvPr id="1420" name="Google Shape;4016;p60">
                  <a:extLst>
                    <a:ext uri="{FF2B5EF4-FFF2-40B4-BE49-F238E27FC236}">
                      <a16:creationId xmlns:a16="http://schemas.microsoft.com/office/drawing/2014/main" id="{ECC23868-DD34-CE3A-9C86-8AC0DA52F978}"/>
                    </a:ext>
                  </a:extLst>
                </p:cNvPr>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4017;p60">
                  <a:extLst>
                    <a:ext uri="{FF2B5EF4-FFF2-40B4-BE49-F238E27FC236}">
                      <a16:creationId xmlns:a16="http://schemas.microsoft.com/office/drawing/2014/main" id="{55D3C895-028D-F2F6-C9CA-57021EE162BF}"/>
                    </a:ext>
                  </a:extLst>
                </p:cNvPr>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4018;p60">
                <a:extLst>
                  <a:ext uri="{FF2B5EF4-FFF2-40B4-BE49-F238E27FC236}">
                    <a16:creationId xmlns:a16="http://schemas.microsoft.com/office/drawing/2014/main" id="{0C90C288-48EB-5EE9-8E01-D82045A928BF}"/>
                  </a:ext>
                </a:extLst>
              </p:cNvPr>
              <p:cNvGrpSpPr/>
              <p:nvPr/>
            </p:nvGrpSpPr>
            <p:grpSpPr>
              <a:xfrm>
                <a:off x="4901315" y="3804271"/>
                <a:ext cx="37776" cy="32364"/>
                <a:chOff x="4901315" y="3804271"/>
                <a:chExt cx="37776" cy="32364"/>
              </a:xfrm>
            </p:grpSpPr>
            <p:sp>
              <p:nvSpPr>
                <p:cNvPr id="1418" name="Google Shape;4019;p60">
                  <a:extLst>
                    <a:ext uri="{FF2B5EF4-FFF2-40B4-BE49-F238E27FC236}">
                      <a16:creationId xmlns:a16="http://schemas.microsoft.com/office/drawing/2014/main" id="{252C8A1F-1BBD-319A-69BB-A1FD9B0DDB51}"/>
                    </a:ext>
                  </a:extLst>
                </p:cNvPr>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4020;p60">
                  <a:extLst>
                    <a:ext uri="{FF2B5EF4-FFF2-40B4-BE49-F238E27FC236}">
                      <a16:creationId xmlns:a16="http://schemas.microsoft.com/office/drawing/2014/main" id="{9E5485E7-DE42-E4C4-E22E-C63D0ADA43E4}"/>
                    </a:ext>
                  </a:extLst>
                </p:cNvPr>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4021;p60">
                <a:extLst>
                  <a:ext uri="{FF2B5EF4-FFF2-40B4-BE49-F238E27FC236}">
                    <a16:creationId xmlns:a16="http://schemas.microsoft.com/office/drawing/2014/main" id="{1709BB19-0D0E-664C-F502-81517B3BF3FD}"/>
                  </a:ext>
                </a:extLst>
              </p:cNvPr>
              <p:cNvGrpSpPr/>
              <p:nvPr/>
            </p:nvGrpSpPr>
            <p:grpSpPr>
              <a:xfrm>
                <a:off x="4866394" y="3715035"/>
                <a:ext cx="37846" cy="32357"/>
                <a:chOff x="4866394" y="3715035"/>
                <a:chExt cx="37846" cy="32357"/>
              </a:xfrm>
            </p:grpSpPr>
            <p:sp>
              <p:nvSpPr>
                <p:cNvPr id="1416" name="Google Shape;4022;p60">
                  <a:extLst>
                    <a:ext uri="{FF2B5EF4-FFF2-40B4-BE49-F238E27FC236}">
                      <a16:creationId xmlns:a16="http://schemas.microsoft.com/office/drawing/2014/main" id="{A6AE3F69-3289-9D48-CD1A-1DCBC1A4F264}"/>
                    </a:ext>
                  </a:extLst>
                </p:cNvPr>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4023;p60">
                  <a:extLst>
                    <a:ext uri="{FF2B5EF4-FFF2-40B4-BE49-F238E27FC236}">
                      <a16:creationId xmlns:a16="http://schemas.microsoft.com/office/drawing/2014/main" id="{832FE3D5-2877-158E-6895-6FDD125525D8}"/>
                    </a:ext>
                  </a:extLst>
                </p:cNvPr>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4024;p60">
                <a:extLst>
                  <a:ext uri="{FF2B5EF4-FFF2-40B4-BE49-F238E27FC236}">
                    <a16:creationId xmlns:a16="http://schemas.microsoft.com/office/drawing/2014/main" id="{B7837F8F-46E6-467D-C0CA-BA0F8BDF05C6}"/>
                  </a:ext>
                </a:extLst>
              </p:cNvPr>
              <p:cNvGrpSpPr/>
              <p:nvPr/>
            </p:nvGrpSpPr>
            <p:grpSpPr>
              <a:xfrm>
                <a:off x="4979233" y="3839798"/>
                <a:ext cx="37878" cy="32420"/>
                <a:chOff x="4979233" y="3839798"/>
                <a:chExt cx="37878" cy="32420"/>
              </a:xfrm>
            </p:grpSpPr>
            <p:sp>
              <p:nvSpPr>
                <p:cNvPr id="1414" name="Google Shape;4025;p60">
                  <a:extLst>
                    <a:ext uri="{FF2B5EF4-FFF2-40B4-BE49-F238E27FC236}">
                      <a16:creationId xmlns:a16="http://schemas.microsoft.com/office/drawing/2014/main" id="{085FEB09-79F7-F5FC-810F-5F431363B57C}"/>
                    </a:ext>
                  </a:extLst>
                </p:cNvPr>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4026;p60">
                  <a:extLst>
                    <a:ext uri="{FF2B5EF4-FFF2-40B4-BE49-F238E27FC236}">
                      <a16:creationId xmlns:a16="http://schemas.microsoft.com/office/drawing/2014/main" id="{735673EF-BD82-691F-6C3F-3D88AD075EB5}"/>
                    </a:ext>
                  </a:extLst>
                </p:cNvPr>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4027;p60">
                <a:extLst>
                  <a:ext uri="{FF2B5EF4-FFF2-40B4-BE49-F238E27FC236}">
                    <a16:creationId xmlns:a16="http://schemas.microsoft.com/office/drawing/2014/main" id="{184F0BCA-37C9-B73F-4EFD-3689C26D0820}"/>
                  </a:ext>
                </a:extLst>
              </p:cNvPr>
              <p:cNvGrpSpPr/>
              <p:nvPr/>
            </p:nvGrpSpPr>
            <p:grpSpPr>
              <a:xfrm>
                <a:off x="4790662" y="3679147"/>
                <a:ext cx="37783" cy="32380"/>
                <a:chOff x="4790662" y="3679147"/>
                <a:chExt cx="37783" cy="32380"/>
              </a:xfrm>
            </p:grpSpPr>
            <p:sp>
              <p:nvSpPr>
                <p:cNvPr id="1412" name="Google Shape;4028;p60">
                  <a:extLst>
                    <a:ext uri="{FF2B5EF4-FFF2-40B4-BE49-F238E27FC236}">
                      <a16:creationId xmlns:a16="http://schemas.microsoft.com/office/drawing/2014/main" id="{39265ED0-6F0A-373C-E6B1-39122D6F3B4D}"/>
                    </a:ext>
                  </a:extLst>
                </p:cNvPr>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4029;p60">
                  <a:extLst>
                    <a:ext uri="{FF2B5EF4-FFF2-40B4-BE49-F238E27FC236}">
                      <a16:creationId xmlns:a16="http://schemas.microsoft.com/office/drawing/2014/main" id="{19EBFC3F-36E8-40E0-99A9-BDA3AB951708}"/>
                    </a:ext>
                  </a:extLst>
                </p:cNvPr>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4030;p60">
                <a:extLst>
                  <a:ext uri="{FF2B5EF4-FFF2-40B4-BE49-F238E27FC236}">
                    <a16:creationId xmlns:a16="http://schemas.microsoft.com/office/drawing/2014/main" id="{EA6060DA-3EC1-24A3-065F-6253CC6973A5}"/>
                  </a:ext>
                </a:extLst>
              </p:cNvPr>
              <p:cNvGrpSpPr/>
              <p:nvPr/>
            </p:nvGrpSpPr>
            <p:grpSpPr>
              <a:xfrm>
                <a:off x="4857263" y="3557861"/>
                <a:ext cx="37776" cy="32357"/>
                <a:chOff x="4857263" y="3557861"/>
                <a:chExt cx="37776" cy="32357"/>
              </a:xfrm>
            </p:grpSpPr>
            <p:sp>
              <p:nvSpPr>
                <p:cNvPr id="1410" name="Google Shape;4031;p60">
                  <a:extLst>
                    <a:ext uri="{FF2B5EF4-FFF2-40B4-BE49-F238E27FC236}">
                      <a16:creationId xmlns:a16="http://schemas.microsoft.com/office/drawing/2014/main" id="{E7029DD8-593D-4FAD-A1D4-0A83489A2F2F}"/>
                    </a:ext>
                  </a:extLst>
                </p:cNvPr>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4032;p60">
                  <a:extLst>
                    <a:ext uri="{FF2B5EF4-FFF2-40B4-BE49-F238E27FC236}">
                      <a16:creationId xmlns:a16="http://schemas.microsoft.com/office/drawing/2014/main" id="{CFB41146-EC5B-08E6-B745-D5C63E3AE1DD}"/>
                    </a:ext>
                  </a:extLst>
                </p:cNvPr>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4033;p60">
                <a:extLst>
                  <a:ext uri="{FF2B5EF4-FFF2-40B4-BE49-F238E27FC236}">
                    <a16:creationId xmlns:a16="http://schemas.microsoft.com/office/drawing/2014/main" id="{FC496C9B-1831-CEBE-10D9-B4BBEECA2DF8}"/>
                  </a:ext>
                </a:extLst>
              </p:cNvPr>
              <p:cNvGrpSpPr/>
              <p:nvPr/>
            </p:nvGrpSpPr>
            <p:grpSpPr>
              <a:xfrm>
                <a:off x="4883902" y="3648033"/>
                <a:ext cx="37783" cy="32380"/>
                <a:chOff x="4883902" y="3648033"/>
                <a:chExt cx="37783" cy="32380"/>
              </a:xfrm>
            </p:grpSpPr>
            <p:sp>
              <p:nvSpPr>
                <p:cNvPr id="1408" name="Google Shape;4034;p60">
                  <a:extLst>
                    <a:ext uri="{FF2B5EF4-FFF2-40B4-BE49-F238E27FC236}">
                      <a16:creationId xmlns:a16="http://schemas.microsoft.com/office/drawing/2014/main" id="{943C5CAF-FFFD-F1A8-77FF-7E52F4839FE7}"/>
                    </a:ext>
                  </a:extLst>
                </p:cNvPr>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4035;p60">
                  <a:extLst>
                    <a:ext uri="{FF2B5EF4-FFF2-40B4-BE49-F238E27FC236}">
                      <a16:creationId xmlns:a16="http://schemas.microsoft.com/office/drawing/2014/main" id="{CDEBA397-2A1E-6A74-B1AC-BED97B7D6614}"/>
                    </a:ext>
                  </a:extLst>
                </p:cNvPr>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4036;p60">
                <a:extLst>
                  <a:ext uri="{FF2B5EF4-FFF2-40B4-BE49-F238E27FC236}">
                    <a16:creationId xmlns:a16="http://schemas.microsoft.com/office/drawing/2014/main" id="{B9FE3E39-5DE5-186E-B8DC-57B3E2AA4876}"/>
                  </a:ext>
                </a:extLst>
              </p:cNvPr>
              <p:cNvGrpSpPr/>
              <p:nvPr/>
            </p:nvGrpSpPr>
            <p:grpSpPr>
              <a:xfrm>
                <a:off x="4907780" y="3347220"/>
                <a:ext cx="37878" cy="32357"/>
                <a:chOff x="4907780" y="3347220"/>
                <a:chExt cx="37878" cy="32357"/>
              </a:xfrm>
            </p:grpSpPr>
            <p:sp>
              <p:nvSpPr>
                <p:cNvPr id="1406" name="Google Shape;4037;p60">
                  <a:extLst>
                    <a:ext uri="{FF2B5EF4-FFF2-40B4-BE49-F238E27FC236}">
                      <a16:creationId xmlns:a16="http://schemas.microsoft.com/office/drawing/2014/main" id="{99F478AB-862C-15B8-7965-560E1F58A313}"/>
                    </a:ext>
                  </a:extLst>
                </p:cNvPr>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4038;p60">
                  <a:extLst>
                    <a:ext uri="{FF2B5EF4-FFF2-40B4-BE49-F238E27FC236}">
                      <a16:creationId xmlns:a16="http://schemas.microsoft.com/office/drawing/2014/main" id="{28D02320-EE34-9705-FC61-DFCADB64CE54}"/>
                    </a:ext>
                  </a:extLst>
                </p:cNvPr>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4039;p60">
                <a:extLst>
                  <a:ext uri="{FF2B5EF4-FFF2-40B4-BE49-F238E27FC236}">
                    <a16:creationId xmlns:a16="http://schemas.microsoft.com/office/drawing/2014/main" id="{3B47393E-46EB-F89B-D053-9E816C4F11B0}"/>
                  </a:ext>
                </a:extLst>
              </p:cNvPr>
              <p:cNvGrpSpPr/>
              <p:nvPr/>
            </p:nvGrpSpPr>
            <p:grpSpPr>
              <a:xfrm>
                <a:off x="5065048" y="3738150"/>
                <a:ext cx="37783" cy="32364"/>
                <a:chOff x="5065048" y="3738150"/>
                <a:chExt cx="37783" cy="32364"/>
              </a:xfrm>
            </p:grpSpPr>
            <p:sp>
              <p:nvSpPr>
                <p:cNvPr id="1404" name="Google Shape;4040;p60">
                  <a:extLst>
                    <a:ext uri="{FF2B5EF4-FFF2-40B4-BE49-F238E27FC236}">
                      <a16:creationId xmlns:a16="http://schemas.microsoft.com/office/drawing/2014/main" id="{30256C9D-A6B5-4F41-9522-C76EC1969221}"/>
                    </a:ext>
                  </a:extLst>
                </p:cNvPr>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4041;p60">
                  <a:extLst>
                    <a:ext uri="{FF2B5EF4-FFF2-40B4-BE49-F238E27FC236}">
                      <a16:creationId xmlns:a16="http://schemas.microsoft.com/office/drawing/2014/main" id="{CB0DFE6C-A2BB-329C-1656-4DDB31B4AB07}"/>
                    </a:ext>
                  </a:extLst>
                </p:cNvPr>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4042;p60">
                <a:extLst>
                  <a:ext uri="{FF2B5EF4-FFF2-40B4-BE49-F238E27FC236}">
                    <a16:creationId xmlns:a16="http://schemas.microsoft.com/office/drawing/2014/main" id="{2BAE3443-FFB1-372A-1E51-CB92D5DBFFCA}"/>
                  </a:ext>
                </a:extLst>
              </p:cNvPr>
              <p:cNvGrpSpPr/>
              <p:nvPr/>
            </p:nvGrpSpPr>
            <p:grpSpPr>
              <a:xfrm>
                <a:off x="5071616" y="3284615"/>
                <a:ext cx="37783" cy="32357"/>
                <a:chOff x="5071616" y="3284615"/>
                <a:chExt cx="37783" cy="32357"/>
              </a:xfrm>
            </p:grpSpPr>
            <p:sp>
              <p:nvSpPr>
                <p:cNvPr id="1402" name="Google Shape;4043;p60">
                  <a:extLst>
                    <a:ext uri="{FF2B5EF4-FFF2-40B4-BE49-F238E27FC236}">
                      <a16:creationId xmlns:a16="http://schemas.microsoft.com/office/drawing/2014/main" id="{77D79209-12AC-DAF1-F7D0-9F3FD665D7B1}"/>
                    </a:ext>
                  </a:extLst>
                </p:cNvPr>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4044;p60">
                  <a:extLst>
                    <a:ext uri="{FF2B5EF4-FFF2-40B4-BE49-F238E27FC236}">
                      <a16:creationId xmlns:a16="http://schemas.microsoft.com/office/drawing/2014/main" id="{939F4BB1-C2ED-3BF5-BDD8-9D59ECA6E57C}"/>
                    </a:ext>
                  </a:extLst>
                </p:cNvPr>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 name="Google Shape;4045;p60">
                <a:extLst>
                  <a:ext uri="{FF2B5EF4-FFF2-40B4-BE49-F238E27FC236}">
                    <a16:creationId xmlns:a16="http://schemas.microsoft.com/office/drawing/2014/main" id="{9099B7C0-6CC0-3DEA-1958-76BDC560D651}"/>
                  </a:ext>
                </a:extLst>
              </p:cNvPr>
              <p:cNvGrpSpPr/>
              <p:nvPr/>
            </p:nvGrpSpPr>
            <p:grpSpPr>
              <a:xfrm>
                <a:off x="5389291" y="3759921"/>
                <a:ext cx="37783" cy="32380"/>
                <a:chOff x="5389291" y="3759921"/>
                <a:chExt cx="37783" cy="32380"/>
              </a:xfrm>
            </p:grpSpPr>
            <p:sp>
              <p:nvSpPr>
                <p:cNvPr id="1400" name="Google Shape;4046;p60">
                  <a:extLst>
                    <a:ext uri="{FF2B5EF4-FFF2-40B4-BE49-F238E27FC236}">
                      <a16:creationId xmlns:a16="http://schemas.microsoft.com/office/drawing/2014/main" id="{5BF2002B-53B1-73F5-BD9C-0AEF015695F0}"/>
                    </a:ext>
                  </a:extLst>
                </p:cNvPr>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4047;p60">
                  <a:extLst>
                    <a:ext uri="{FF2B5EF4-FFF2-40B4-BE49-F238E27FC236}">
                      <a16:creationId xmlns:a16="http://schemas.microsoft.com/office/drawing/2014/main" id="{E7ECA6F5-09EE-E113-5298-E4AE9084C901}"/>
                    </a:ext>
                  </a:extLst>
                </p:cNvPr>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4048;p60">
                <a:extLst>
                  <a:ext uri="{FF2B5EF4-FFF2-40B4-BE49-F238E27FC236}">
                    <a16:creationId xmlns:a16="http://schemas.microsoft.com/office/drawing/2014/main" id="{324D2F1F-9685-51FF-9BBE-DB13A1FFE926}"/>
                  </a:ext>
                </a:extLst>
              </p:cNvPr>
              <p:cNvGrpSpPr/>
              <p:nvPr/>
            </p:nvGrpSpPr>
            <p:grpSpPr>
              <a:xfrm>
                <a:off x="5431534" y="3632932"/>
                <a:ext cx="37878" cy="32451"/>
                <a:chOff x="5431534" y="3632932"/>
                <a:chExt cx="37878" cy="32451"/>
              </a:xfrm>
            </p:grpSpPr>
            <p:sp>
              <p:nvSpPr>
                <p:cNvPr id="1398" name="Google Shape;4049;p60">
                  <a:extLst>
                    <a:ext uri="{FF2B5EF4-FFF2-40B4-BE49-F238E27FC236}">
                      <a16:creationId xmlns:a16="http://schemas.microsoft.com/office/drawing/2014/main" id="{80D7BE96-65F5-CAFD-8853-2FB2BAC82A99}"/>
                    </a:ext>
                  </a:extLst>
                </p:cNvPr>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4050;p60">
                  <a:extLst>
                    <a:ext uri="{FF2B5EF4-FFF2-40B4-BE49-F238E27FC236}">
                      <a16:creationId xmlns:a16="http://schemas.microsoft.com/office/drawing/2014/main" id="{1586F158-D103-390A-FD9E-D93523CA5DD5}"/>
                    </a:ext>
                  </a:extLst>
                </p:cNvPr>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4051;p60">
                <a:extLst>
                  <a:ext uri="{FF2B5EF4-FFF2-40B4-BE49-F238E27FC236}">
                    <a16:creationId xmlns:a16="http://schemas.microsoft.com/office/drawing/2014/main" id="{95C83C8E-B0FC-D073-473B-51D4B98C42F0}"/>
                  </a:ext>
                </a:extLst>
              </p:cNvPr>
              <p:cNvGrpSpPr/>
              <p:nvPr/>
            </p:nvGrpSpPr>
            <p:grpSpPr>
              <a:xfrm>
                <a:off x="5540755" y="3544829"/>
                <a:ext cx="37783" cy="32357"/>
                <a:chOff x="5540755" y="3544829"/>
                <a:chExt cx="37783" cy="32357"/>
              </a:xfrm>
            </p:grpSpPr>
            <p:sp>
              <p:nvSpPr>
                <p:cNvPr id="1396" name="Google Shape;4052;p60">
                  <a:extLst>
                    <a:ext uri="{FF2B5EF4-FFF2-40B4-BE49-F238E27FC236}">
                      <a16:creationId xmlns:a16="http://schemas.microsoft.com/office/drawing/2014/main" id="{002CAE7F-8643-81D0-EEA4-E0DC236FED09}"/>
                    </a:ext>
                  </a:extLst>
                </p:cNvPr>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4053;p60">
                  <a:extLst>
                    <a:ext uri="{FF2B5EF4-FFF2-40B4-BE49-F238E27FC236}">
                      <a16:creationId xmlns:a16="http://schemas.microsoft.com/office/drawing/2014/main" id="{38A81ACD-EAC7-56D7-2A53-ED030A3B72AC}"/>
                    </a:ext>
                  </a:extLst>
                </p:cNvPr>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4054;p60">
                <a:extLst>
                  <a:ext uri="{FF2B5EF4-FFF2-40B4-BE49-F238E27FC236}">
                    <a16:creationId xmlns:a16="http://schemas.microsoft.com/office/drawing/2014/main" id="{26A849F6-2E95-91FF-B92B-CE6C004C5AFD}"/>
                  </a:ext>
                </a:extLst>
              </p:cNvPr>
              <p:cNvGrpSpPr/>
              <p:nvPr/>
            </p:nvGrpSpPr>
            <p:grpSpPr>
              <a:xfrm>
                <a:off x="5579293" y="3412107"/>
                <a:ext cx="37776" cy="32357"/>
                <a:chOff x="5579293" y="3412107"/>
                <a:chExt cx="37776" cy="32357"/>
              </a:xfrm>
            </p:grpSpPr>
            <p:sp>
              <p:nvSpPr>
                <p:cNvPr id="1394" name="Google Shape;4055;p60">
                  <a:extLst>
                    <a:ext uri="{FF2B5EF4-FFF2-40B4-BE49-F238E27FC236}">
                      <a16:creationId xmlns:a16="http://schemas.microsoft.com/office/drawing/2014/main" id="{3C63F586-D9F7-2B87-7334-3181C59F16FA}"/>
                    </a:ext>
                  </a:extLst>
                </p:cNvPr>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4056;p60">
                  <a:extLst>
                    <a:ext uri="{FF2B5EF4-FFF2-40B4-BE49-F238E27FC236}">
                      <a16:creationId xmlns:a16="http://schemas.microsoft.com/office/drawing/2014/main" id="{9F7A9D40-B83A-A2B1-C0E8-C529A55E0244}"/>
                    </a:ext>
                  </a:extLst>
                </p:cNvPr>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4057;p60">
                <a:extLst>
                  <a:ext uri="{FF2B5EF4-FFF2-40B4-BE49-F238E27FC236}">
                    <a16:creationId xmlns:a16="http://schemas.microsoft.com/office/drawing/2014/main" id="{BDB1AB90-9077-6979-8CCE-8E0ACD0F600D}"/>
                  </a:ext>
                </a:extLst>
              </p:cNvPr>
              <p:cNvGrpSpPr/>
              <p:nvPr/>
            </p:nvGrpSpPr>
            <p:grpSpPr>
              <a:xfrm>
                <a:off x="5801346" y="3284615"/>
                <a:ext cx="37783" cy="32357"/>
                <a:chOff x="5801346" y="3284615"/>
                <a:chExt cx="37783" cy="32357"/>
              </a:xfrm>
            </p:grpSpPr>
            <p:sp>
              <p:nvSpPr>
                <p:cNvPr id="1392" name="Google Shape;4058;p60">
                  <a:extLst>
                    <a:ext uri="{FF2B5EF4-FFF2-40B4-BE49-F238E27FC236}">
                      <a16:creationId xmlns:a16="http://schemas.microsoft.com/office/drawing/2014/main" id="{34F57004-4A98-2A82-8D5F-34DC6019576B}"/>
                    </a:ext>
                  </a:extLst>
                </p:cNvPr>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4059;p60">
                  <a:extLst>
                    <a:ext uri="{FF2B5EF4-FFF2-40B4-BE49-F238E27FC236}">
                      <a16:creationId xmlns:a16="http://schemas.microsoft.com/office/drawing/2014/main" id="{D6BF6BEE-6247-5543-EFFB-460286759F39}"/>
                    </a:ext>
                  </a:extLst>
                </p:cNvPr>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4060;p60">
                <a:extLst>
                  <a:ext uri="{FF2B5EF4-FFF2-40B4-BE49-F238E27FC236}">
                    <a16:creationId xmlns:a16="http://schemas.microsoft.com/office/drawing/2014/main" id="{FF989617-B636-204E-29CD-AF079CFEE4D5}"/>
                  </a:ext>
                </a:extLst>
              </p:cNvPr>
              <p:cNvGrpSpPr/>
              <p:nvPr/>
            </p:nvGrpSpPr>
            <p:grpSpPr>
              <a:xfrm>
                <a:off x="5763578" y="3399067"/>
                <a:ext cx="37776" cy="32364"/>
                <a:chOff x="5763578" y="3399067"/>
                <a:chExt cx="37776" cy="32364"/>
              </a:xfrm>
            </p:grpSpPr>
            <p:sp>
              <p:nvSpPr>
                <p:cNvPr id="1390" name="Google Shape;4061;p60">
                  <a:extLst>
                    <a:ext uri="{FF2B5EF4-FFF2-40B4-BE49-F238E27FC236}">
                      <a16:creationId xmlns:a16="http://schemas.microsoft.com/office/drawing/2014/main" id="{9FE46443-39D7-AB6A-1EE0-DE221B46B030}"/>
                    </a:ext>
                  </a:extLst>
                </p:cNvPr>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4062;p60">
                  <a:extLst>
                    <a:ext uri="{FF2B5EF4-FFF2-40B4-BE49-F238E27FC236}">
                      <a16:creationId xmlns:a16="http://schemas.microsoft.com/office/drawing/2014/main" id="{22A1E0FA-4B05-7D78-E3DD-3AC9C88ED9EF}"/>
                    </a:ext>
                  </a:extLst>
                </p:cNvPr>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4063;p60">
                <a:extLst>
                  <a:ext uri="{FF2B5EF4-FFF2-40B4-BE49-F238E27FC236}">
                    <a16:creationId xmlns:a16="http://schemas.microsoft.com/office/drawing/2014/main" id="{F3DDFA0E-5192-3F8B-D3CF-26E6FB5F3D7D}"/>
                  </a:ext>
                </a:extLst>
              </p:cNvPr>
              <p:cNvGrpSpPr/>
              <p:nvPr/>
            </p:nvGrpSpPr>
            <p:grpSpPr>
              <a:xfrm>
                <a:off x="5395858" y="3230952"/>
                <a:ext cx="37776" cy="32364"/>
                <a:chOff x="5395858" y="3230952"/>
                <a:chExt cx="37776" cy="32364"/>
              </a:xfrm>
            </p:grpSpPr>
            <p:sp>
              <p:nvSpPr>
                <p:cNvPr id="1388" name="Google Shape;4064;p60">
                  <a:extLst>
                    <a:ext uri="{FF2B5EF4-FFF2-40B4-BE49-F238E27FC236}">
                      <a16:creationId xmlns:a16="http://schemas.microsoft.com/office/drawing/2014/main" id="{072BEA2D-897E-84EB-BE61-C49F9497CF66}"/>
                    </a:ext>
                  </a:extLst>
                </p:cNvPr>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4065;p60">
                  <a:extLst>
                    <a:ext uri="{FF2B5EF4-FFF2-40B4-BE49-F238E27FC236}">
                      <a16:creationId xmlns:a16="http://schemas.microsoft.com/office/drawing/2014/main" id="{C3509DBE-095F-C2BF-F3AF-3461E1E998C4}"/>
                    </a:ext>
                  </a:extLst>
                </p:cNvPr>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4066;p60">
                <a:extLst>
                  <a:ext uri="{FF2B5EF4-FFF2-40B4-BE49-F238E27FC236}">
                    <a16:creationId xmlns:a16="http://schemas.microsoft.com/office/drawing/2014/main" id="{DF3E64F7-5D0E-AE34-E02B-2F2AD293CAEC}"/>
                  </a:ext>
                </a:extLst>
              </p:cNvPr>
              <p:cNvGrpSpPr/>
              <p:nvPr/>
            </p:nvGrpSpPr>
            <p:grpSpPr>
              <a:xfrm>
                <a:off x="5264088" y="3188237"/>
                <a:ext cx="37776" cy="32357"/>
                <a:chOff x="5264088" y="3188237"/>
                <a:chExt cx="37776" cy="32357"/>
              </a:xfrm>
            </p:grpSpPr>
            <p:sp>
              <p:nvSpPr>
                <p:cNvPr id="1386" name="Google Shape;4067;p60">
                  <a:extLst>
                    <a:ext uri="{FF2B5EF4-FFF2-40B4-BE49-F238E27FC236}">
                      <a16:creationId xmlns:a16="http://schemas.microsoft.com/office/drawing/2014/main" id="{BF931519-CA21-34B6-3600-3C288BB8BEBC}"/>
                    </a:ext>
                  </a:extLst>
                </p:cNvPr>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4068;p60">
                  <a:extLst>
                    <a:ext uri="{FF2B5EF4-FFF2-40B4-BE49-F238E27FC236}">
                      <a16:creationId xmlns:a16="http://schemas.microsoft.com/office/drawing/2014/main" id="{8DCD3172-39B3-7948-DB30-475448692BAF}"/>
                    </a:ext>
                  </a:extLst>
                </p:cNvPr>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4069;p60">
                <a:extLst>
                  <a:ext uri="{FF2B5EF4-FFF2-40B4-BE49-F238E27FC236}">
                    <a16:creationId xmlns:a16="http://schemas.microsoft.com/office/drawing/2014/main" id="{7AAD7DB4-2A3D-6F5C-16EB-9BB603246678}"/>
                  </a:ext>
                </a:extLst>
              </p:cNvPr>
              <p:cNvGrpSpPr/>
              <p:nvPr/>
            </p:nvGrpSpPr>
            <p:grpSpPr>
              <a:xfrm>
                <a:off x="5585758" y="3237425"/>
                <a:ext cx="37878" cy="32357"/>
                <a:chOff x="5585758" y="3237425"/>
                <a:chExt cx="37878" cy="32357"/>
              </a:xfrm>
            </p:grpSpPr>
            <p:sp>
              <p:nvSpPr>
                <p:cNvPr id="1384" name="Google Shape;4070;p60">
                  <a:extLst>
                    <a:ext uri="{FF2B5EF4-FFF2-40B4-BE49-F238E27FC236}">
                      <a16:creationId xmlns:a16="http://schemas.microsoft.com/office/drawing/2014/main" id="{C960E700-3AF0-58BE-F741-0D028BC4898D}"/>
                    </a:ext>
                  </a:extLst>
                </p:cNvPr>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4071;p60">
                  <a:extLst>
                    <a:ext uri="{FF2B5EF4-FFF2-40B4-BE49-F238E27FC236}">
                      <a16:creationId xmlns:a16="http://schemas.microsoft.com/office/drawing/2014/main" id="{4541D9C7-6862-5F44-A893-BF85E946DCF4}"/>
                    </a:ext>
                  </a:extLst>
                </p:cNvPr>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4072;p60">
                <a:extLst>
                  <a:ext uri="{FF2B5EF4-FFF2-40B4-BE49-F238E27FC236}">
                    <a16:creationId xmlns:a16="http://schemas.microsoft.com/office/drawing/2014/main" id="{055DB0B2-1E37-8544-104C-C083EB6D4E23}"/>
                  </a:ext>
                </a:extLst>
              </p:cNvPr>
              <p:cNvGrpSpPr/>
              <p:nvPr/>
            </p:nvGrpSpPr>
            <p:grpSpPr>
              <a:xfrm>
                <a:off x="4874196" y="3291088"/>
                <a:ext cx="37878" cy="32451"/>
                <a:chOff x="4874196" y="3291088"/>
                <a:chExt cx="37878" cy="32451"/>
              </a:xfrm>
            </p:grpSpPr>
            <p:sp>
              <p:nvSpPr>
                <p:cNvPr id="1382" name="Google Shape;4073;p60">
                  <a:extLst>
                    <a:ext uri="{FF2B5EF4-FFF2-40B4-BE49-F238E27FC236}">
                      <a16:creationId xmlns:a16="http://schemas.microsoft.com/office/drawing/2014/main" id="{E7E13CB0-9C5D-5E4C-F2E1-8A4F1DCFD30F}"/>
                    </a:ext>
                  </a:extLst>
                </p:cNvPr>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4074;p60">
                  <a:extLst>
                    <a:ext uri="{FF2B5EF4-FFF2-40B4-BE49-F238E27FC236}">
                      <a16:creationId xmlns:a16="http://schemas.microsoft.com/office/drawing/2014/main" id="{33608C8A-0CD6-7B98-B4C3-7DFFF9EC5FC5}"/>
                    </a:ext>
                  </a:extLst>
                </p:cNvPr>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4075;p60">
                <a:extLst>
                  <a:ext uri="{FF2B5EF4-FFF2-40B4-BE49-F238E27FC236}">
                    <a16:creationId xmlns:a16="http://schemas.microsoft.com/office/drawing/2014/main" id="{2BA10C25-B363-8FC2-73D4-5F1A868989B1}"/>
                  </a:ext>
                </a:extLst>
              </p:cNvPr>
              <p:cNvGrpSpPr/>
              <p:nvPr/>
            </p:nvGrpSpPr>
            <p:grpSpPr>
              <a:xfrm>
                <a:off x="5197770" y="3785466"/>
                <a:ext cx="37783" cy="32427"/>
                <a:chOff x="5197770" y="3785466"/>
                <a:chExt cx="37783" cy="32427"/>
              </a:xfrm>
            </p:grpSpPr>
            <p:sp>
              <p:nvSpPr>
                <p:cNvPr id="1380" name="Google Shape;4076;p60">
                  <a:extLst>
                    <a:ext uri="{FF2B5EF4-FFF2-40B4-BE49-F238E27FC236}">
                      <a16:creationId xmlns:a16="http://schemas.microsoft.com/office/drawing/2014/main" id="{30E6CB34-EED5-BAFA-FCC1-75B9F02A1539}"/>
                    </a:ext>
                  </a:extLst>
                </p:cNvPr>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4077;p60">
                  <a:extLst>
                    <a:ext uri="{FF2B5EF4-FFF2-40B4-BE49-F238E27FC236}">
                      <a16:creationId xmlns:a16="http://schemas.microsoft.com/office/drawing/2014/main" id="{01DF7AC7-9A84-1C58-50C5-EFC4186A96F5}"/>
                    </a:ext>
                  </a:extLst>
                </p:cNvPr>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4078;p60">
                <a:extLst>
                  <a:ext uri="{FF2B5EF4-FFF2-40B4-BE49-F238E27FC236}">
                    <a16:creationId xmlns:a16="http://schemas.microsoft.com/office/drawing/2014/main" id="{DD80E280-E174-688A-CD26-67E987BE0686}"/>
                  </a:ext>
                </a:extLst>
              </p:cNvPr>
              <p:cNvGrpSpPr/>
              <p:nvPr/>
            </p:nvGrpSpPr>
            <p:grpSpPr>
              <a:xfrm>
                <a:off x="5177699" y="3492117"/>
                <a:ext cx="37776" cy="32357"/>
                <a:chOff x="5177699" y="3492117"/>
                <a:chExt cx="37776" cy="32357"/>
              </a:xfrm>
            </p:grpSpPr>
            <p:sp>
              <p:nvSpPr>
                <p:cNvPr id="1378" name="Google Shape;4079;p60">
                  <a:extLst>
                    <a:ext uri="{FF2B5EF4-FFF2-40B4-BE49-F238E27FC236}">
                      <a16:creationId xmlns:a16="http://schemas.microsoft.com/office/drawing/2014/main" id="{64522627-BF40-984E-24E5-1EE64CB3C91F}"/>
                    </a:ext>
                  </a:extLst>
                </p:cNvPr>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4080;p60">
                  <a:extLst>
                    <a:ext uri="{FF2B5EF4-FFF2-40B4-BE49-F238E27FC236}">
                      <a16:creationId xmlns:a16="http://schemas.microsoft.com/office/drawing/2014/main" id="{5EB6F451-4ECB-479D-B3B2-7F1BCB0C9D8A}"/>
                    </a:ext>
                  </a:extLst>
                </p:cNvPr>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4081;p60">
                <a:extLst>
                  <a:ext uri="{FF2B5EF4-FFF2-40B4-BE49-F238E27FC236}">
                    <a16:creationId xmlns:a16="http://schemas.microsoft.com/office/drawing/2014/main" id="{CB584B9E-C309-D5D4-445C-22A4A82E529A}"/>
                  </a:ext>
                </a:extLst>
              </p:cNvPr>
              <p:cNvGrpSpPr/>
              <p:nvPr/>
            </p:nvGrpSpPr>
            <p:grpSpPr>
              <a:xfrm>
                <a:off x="5349431" y="3622346"/>
                <a:ext cx="37870" cy="32380"/>
                <a:chOff x="5349431" y="3622346"/>
                <a:chExt cx="37870" cy="32380"/>
              </a:xfrm>
            </p:grpSpPr>
            <p:sp>
              <p:nvSpPr>
                <p:cNvPr id="1376" name="Google Shape;4082;p60">
                  <a:extLst>
                    <a:ext uri="{FF2B5EF4-FFF2-40B4-BE49-F238E27FC236}">
                      <a16:creationId xmlns:a16="http://schemas.microsoft.com/office/drawing/2014/main" id="{7CCF917E-A664-BAF1-5C64-34B01B7EEB71}"/>
                    </a:ext>
                  </a:extLst>
                </p:cNvPr>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4083;p60">
                  <a:extLst>
                    <a:ext uri="{FF2B5EF4-FFF2-40B4-BE49-F238E27FC236}">
                      <a16:creationId xmlns:a16="http://schemas.microsoft.com/office/drawing/2014/main" id="{B76CC435-46FD-E268-30D7-C675527A6E13}"/>
                    </a:ext>
                  </a:extLst>
                </p:cNvPr>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4084;p60">
                <a:extLst>
                  <a:ext uri="{FF2B5EF4-FFF2-40B4-BE49-F238E27FC236}">
                    <a16:creationId xmlns:a16="http://schemas.microsoft.com/office/drawing/2014/main" id="{FF020BCD-72A4-4B04-29AF-1AC082670EEA}"/>
                  </a:ext>
                </a:extLst>
              </p:cNvPr>
              <p:cNvGrpSpPr/>
              <p:nvPr/>
            </p:nvGrpSpPr>
            <p:grpSpPr>
              <a:xfrm>
                <a:off x="5068855" y="3563980"/>
                <a:ext cx="53954" cy="46223"/>
                <a:chOff x="5068855" y="3563980"/>
                <a:chExt cx="53954" cy="46223"/>
              </a:xfrm>
            </p:grpSpPr>
            <p:sp>
              <p:nvSpPr>
                <p:cNvPr id="1374" name="Google Shape;4085;p60">
                  <a:extLst>
                    <a:ext uri="{FF2B5EF4-FFF2-40B4-BE49-F238E27FC236}">
                      <a16:creationId xmlns:a16="http://schemas.microsoft.com/office/drawing/2014/main" id="{A7840849-B79B-91DD-E7B3-9BDA2352A707}"/>
                    </a:ext>
                  </a:extLst>
                </p:cNvPr>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4086;p60">
                  <a:extLst>
                    <a:ext uri="{FF2B5EF4-FFF2-40B4-BE49-F238E27FC236}">
                      <a16:creationId xmlns:a16="http://schemas.microsoft.com/office/drawing/2014/main" id="{49CC7B29-549C-9CDF-1F95-D99706261236}"/>
                    </a:ext>
                  </a:extLst>
                </p:cNvPr>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4087;p60">
                <a:extLst>
                  <a:ext uri="{FF2B5EF4-FFF2-40B4-BE49-F238E27FC236}">
                    <a16:creationId xmlns:a16="http://schemas.microsoft.com/office/drawing/2014/main" id="{800115DD-8463-6BE3-733E-96D14300FB40}"/>
                  </a:ext>
                </a:extLst>
              </p:cNvPr>
              <p:cNvGrpSpPr/>
              <p:nvPr/>
            </p:nvGrpSpPr>
            <p:grpSpPr>
              <a:xfrm>
                <a:off x="5037654" y="3392507"/>
                <a:ext cx="37870" cy="32451"/>
                <a:chOff x="5037654" y="3392507"/>
                <a:chExt cx="37870" cy="32451"/>
              </a:xfrm>
            </p:grpSpPr>
            <p:sp>
              <p:nvSpPr>
                <p:cNvPr id="1372" name="Google Shape;4088;p60">
                  <a:extLst>
                    <a:ext uri="{FF2B5EF4-FFF2-40B4-BE49-F238E27FC236}">
                      <a16:creationId xmlns:a16="http://schemas.microsoft.com/office/drawing/2014/main" id="{A4EE6855-E41D-8010-053D-06A9C6B3611B}"/>
                    </a:ext>
                  </a:extLst>
                </p:cNvPr>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4089;p60">
                  <a:extLst>
                    <a:ext uri="{FF2B5EF4-FFF2-40B4-BE49-F238E27FC236}">
                      <a16:creationId xmlns:a16="http://schemas.microsoft.com/office/drawing/2014/main" id="{3BE12AE3-5A0E-E8C3-AD51-22744C92942C}"/>
                    </a:ext>
                  </a:extLst>
                </p:cNvPr>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4090;p60">
                <a:extLst>
                  <a:ext uri="{FF2B5EF4-FFF2-40B4-BE49-F238E27FC236}">
                    <a16:creationId xmlns:a16="http://schemas.microsoft.com/office/drawing/2014/main" id="{864A1DB1-7CC3-2CC0-B60C-69DA9E0F9658}"/>
                  </a:ext>
                </a:extLst>
              </p:cNvPr>
              <p:cNvGrpSpPr/>
              <p:nvPr/>
            </p:nvGrpSpPr>
            <p:grpSpPr>
              <a:xfrm>
                <a:off x="5456560" y="3368629"/>
                <a:ext cx="37870" cy="32451"/>
                <a:chOff x="5456560" y="3368629"/>
                <a:chExt cx="37870" cy="32451"/>
              </a:xfrm>
            </p:grpSpPr>
            <p:sp>
              <p:nvSpPr>
                <p:cNvPr id="1370" name="Google Shape;4091;p60">
                  <a:extLst>
                    <a:ext uri="{FF2B5EF4-FFF2-40B4-BE49-F238E27FC236}">
                      <a16:creationId xmlns:a16="http://schemas.microsoft.com/office/drawing/2014/main" id="{9107B3FD-E86B-7A63-9F04-D28BC46772C7}"/>
                    </a:ext>
                  </a:extLst>
                </p:cNvPr>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4092;p60">
                  <a:extLst>
                    <a:ext uri="{FF2B5EF4-FFF2-40B4-BE49-F238E27FC236}">
                      <a16:creationId xmlns:a16="http://schemas.microsoft.com/office/drawing/2014/main" id="{F75CEA45-DFFE-5672-7AA8-420EF6005865}"/>
                    </a:ext>
                  </a:extLst>
                </p:cNvPr>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4093;p60">
                <a:extLst>
                  <a:ext uri="{FF2B5EF4-FFF2-40B4-BE49-F238E27FC236}">
                    <a16:creationId xmlns:a16="http://schemas.microsoft.com/office/drawing/2014/main" id="{0121E7C8-0F68-08E4-7834-1B529C19F072}"/>
                  </a:ext>
                </a:extLst>
              </p:cNvPr>
              <p:cNvGrpSpPr/>
              <p:nvPr/>
            </p:nvGrpSpPr>
            <p:grpSpPr>
              <a:xfrm>
                <a:off x="4755749" y="3501516"/>
                <a:ext cx="46246" cy="39608"/>
                <a:chOff x="4755749" y="3501516"/>
                <a:chExt cx="46246" cy="39608"/>
              </a:xfrm>
            </p:grpSpPr>
            <p:sp>
              <p:nvSpPr>
                <p:cNvPr id="1368" name="Google Shape;4094;p60">
                  <a:extLst>
                    <a:ext uri="{FF2B5EF4-FFF2-40B4-BE49-F238E27FC236}">
                      <a16:creationId xmlns:a16="http://schemas.microsoft.com/office/drawing/2014/main" id="{E6469A89-7E83-AC5F-CC73-7398ADB29F6F}"/>
                    </a:ext>
                  </a:extLst>
                </p:cNvPr>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4095;p60">
                  <a:extLst>
                    <a:ext uri="{FF2B5EF4-FFF2-40B4-BE49-F238E27FC236}">
                      <a16:creationId xmlns:a16="http://schemas.microsoft.com/office/drawing/2014/main" id="{363F0140-C59B-ED51-AD55-109BD21CB49A}"/>
                    </a:ext>
                  </a:extLst>
                </p:cNvPr>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4096;p60">
                <a:extLst>
                  <a:ext uri="{FF2B5EF4-FFF2-40B4-BE49-F238E27FC236}">
                    <a16:creationId xmlns:a16="http://schemas.microsoft.com/office/drawing/2014/main" id="{63A46C52-5BF2-5586-69CB-E6149A76BE8B}"/>
                  </a:ext>
                </a:extLst>
              </p:cNvPr>
              <p:cNvGrpSpPr/>
              <p:nvPr/>
            </p:nvGrpSpPr>
            <p:grpSpPr>
              <a:xfrm>
                <a:off x="4681346" y="3485582"/>
                <a:ext cx="37783" cy="32427"/>
                <a:chOff x="4681346" y="3485582"/>
                <a:chExt cx="37783" cy="32427"/>
              </a:xfrm>
            </p:grpSpPr>
            <p:sp>
              <p:nvSpPr>
                <p:cNvPr id="1366" name="Google Shape;4097;p60">
                  <a:extLst>
                    <a:ext uri="{FF2B5EF4-FFF2-40B4-BE49-F238E27FC236}">
                      <a16:creationId xmlns:a16="http://schemas.microsoft.com/office/drawing/2014/main" id="{96FDA32A-41F2-C0B9-1E88-0EBA5C9D0423}"/>
                    </a:ext>
                  </a:extLst>
                </p:cNvPr>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4098;p60">
                  <a:extLst>
                    <a:ext uri="{FF2B5EF4-FFF2-40B4-BE49-F238E27FC236}">
                      <a16:creationId xmlns:a16="http://schemas.microsoft.com/office/drawing/2014/main" id="{E3DB9D00-8C36-7F52-6600-59945269950D}"/>
                    </a:ext>
                  </a:extLst>
                </p:cNvPr>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4099;p60">
                <a:extLst>
                  <a:ext uri="{FF2B5EF4-FFF2-40B4-BE49-F238E27FC236}">
                    <a16:creationId xmlns:a16="http://schemas.microsoft.com/office/drawing/2014/main" id="{72A446CC-6CEB-3EB5-06F9-7DF15A33959E}"/>
                  </a:ext>
                </a:extLst>
              </p:cNvPr>
              <p:cNvGrpSpPr/>
              <p:nvPr/>
            </p:nvGrpSpPr>
            <p:grpSpPr>
              <a:xfrm>
                <a:off x="4767067" y="3291088"/>
                <a:ext cx="37878" cy="32451"/>
                <a:chOff x="4767067" y="3291088"/>
                <a:chExt cx="37878" cy="32451"/>
              </a:xfrm>
            </p:grpSpPr>
            <p:sp>
              <p:nvSpPr>
                <p:cNvPr id="1364" name="Google Shape;4100;p60">
                  <a:extLst>
                    <a:ext uri="{FF2B5EF4-FFF2-40B4-BE49-F238E27FC236}">
                      <a16:creationId xmlns:a16="http://schemas.microsoft.com/office/drawing/2014/main" id="{282FBCB9-D455-F92B-F340-F331E8F32604}"/>
                    </a:ext>
                  </a:extLst>
                </p:cNvPr>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4101;p60">
                  <a:extLst>
                    <a:ext uri="{FF2B5EF4-FFF2-40B4-BE49-F238E27FC236}">
                      <a16:creationId xmlns:a16="http://schemas.microsoft.com/office/drawing/2014/main" id="{21BD3B43-1CA8-57FB-CEC5-DC52FEDE219D}"/>
                    </a:ext>
                  </a:extLst>
                </p:cNvPr>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4102;p60">
                <a:extLst>
                  <a:ext uri="{FF2B5EF4-FFF2-40B4-BE49-F238E27FC236}">
                    <a16:creationId xmlns:a16="http://schemas.microsoft.com/office/drawing/2014/main" id="{CFDF674D-3EBD-6E17-DCA6-5CBD9ED7C2B6}"/>
                  </a:ext>
                </a:extLst>
              </p:cNvPr>
              <p:cNvGrpSpPr/>
              <p:nvPr/>
            </p:nvGrpSpPr>
            <p:grpSpPr>
              <a:xfrm>
                <a:off x="4687819" y="3405539"/>
                <a:ext cx="37776" cy="32451"/>
                <a:chOff x="4687819" y="3405539"/>
                <a:chExt cx="37776" cy="32451"/>
              </a:xfrm>
            </p:grpSpPr>
            <p:sp>
              <p:nvSpPr>
                <p:cNvPr id="1362" name="Google Shape;4103;p60">
                  <a:extLst>
                    <a:ext uri="{FF2B5EF4-FFF2-40B4-BE49-F238E27FC236}">
                      <a16:creationId xmlns:a16="http://schemas.microsoft.com/office/drawing/2014/main" id="{41ADB01D-BDCE-DD09-725C-BEE7CFE06F73}"/>
                    </a:ext>
                  </a:extLst>
                </p:cNvPr>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4104;p60">
                  <a:extLst>
                    <a:ext uri="{FF2B5EF4-FFF2-40B4-BE49-F238E27FC236}">
                      <a16:creationId xmlns:a16="http://schemas.microsoft.com/office/drawing/2014/main" id="{2B110874-95EA-3486-9146-9281DB7DD4E1}"/>
                    </a:ext>
                  </a:extLst>
                </p:cNvPr>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4105;p60">
                <a:extLst>
                  <a:ext uri="{FF2B5EF4-FFF2-40B4-BE49-F238E27FC236}">
                    <a16:creationId xmlns:a16="http://schemas.microsoft.com/office/drawing/2014/main" id="{F1E8699C-113C-720D-CE7A-2546FCB85401}"/>
                  </a:ext>
                </a:extLst>
              </p:cNvPr>
              <p:cNvGrpSpPr/>
              <p:nvPr/>
            </p:nvGrpSpPr>
            <p:grpSpPr>
              <a:xfrm>
                <a:off x="4923101" y="3444809"/>
                <a:ext cx="52813" cy="45318"/>
                <a:chOff x="4923101" y="3444809"/>
                <a:chExt cx="52813" cy="45318"/>
              </a:xfrm>
            </p:grpSpPr>
            <p:sp>
              <p:nvSpPr>
                <p:cNvPr id="1360" name="Google Shape;4106;p60">
                  <a:extLst>
                    <a:ext uri="{FF2B5EF4-FFF2-40B4-BE49-F238E27FC236}">
                      <a16:creationId xmlns:a16="http://schemas.microsoft.com/office/drawing/2014/main" id="{21EEE3C0-B069-C70C-1629-131E43054F1E}"/>
                    </a:ext>
                  </a:extLst>
                </p:cNvPr>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4107;p60">
                  <a:extLst>
                    <a:ext uri="{FF2B5EF4-FFF2-40B4-BE49-F238E27FC236}">
                      <a16:creationId xmlns:a16="http://schemas.microsoft.com/office/drawing/2014/main" id="{4BF98B12-1393-8A9B-793D-0C1D425A83D1}"/>
                    </a:ext>
                  </a:extLst>
                </p:cNvPr>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4108;p60">
                <a:extLst>
                  <a:ext uri="{FF2B5EF4-FFF2-40B4-BE49-F238E27FC236}">
                    <a16:creationId xmlns:a16="http://schemas.microsoft.com/office/drawing/2014/main" id="{E3424259-7E4C-44A3-0B97-0CF08E932304}"/>
                  </a:ext>
                </a:extLst>
              </p:cNvPr>
              <p:cNvGrpSpPr/>
              <p:nvPr/>
            </p:nvGrpSpPr>
            <p:grpSpPr>
              <a:xfrm>
                <a:off x="4846040" y="3654750"/>
                <a:ext cx="31405" cy="26993"/>
                <a:chOff x="4846040" y="3654750"/>
                <a:chExt cx="31405" cy="26993"/>
              </a:xfrm>
            </p:grpSpPr>
            <p:sp>
              <p:nvSpPr>
                <p:cNvPr id="1358" name="Google Shape;4109;p60">
                  <a:extLst>
                    <a:ext uri="{FF2B5EF4-FFF2-40B4-BE49-F238E27FC236}">
                      <a16:creationId xmlns:a16="http://schemas.microsoft.com/office/drawing/2014/main" id="{04A1AD28-049E-FA86-4183-D95818763382}"/>
                    </a:ext>
                  </a:extLst>
                </p:cNvPr>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4110;p60">
                  <a:extLst>
                    <a:ext uri="{FF2B5EF4-FFF2-40B4-BE49-F238E27FC236}">
                      <a16:creationId xmlns:a16="http://schemas.microsoft.com/office/drawing/2014/main" id="{2C44675D-BB74-8D71-2D79-E7426F80AAA7}"/>
                    </a:ext>
                  </a:extLst>
                </p:cNvPr>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4111;p60">
                <a:extLst>
                  <a:ext uri="{FF2B5EF4-FFF2-40B4-BE49-F238E27FC236}">
                    <a16:creationId xmlns:a16="http://schemas.microsoft.com/office/drawing/2014/main" id="{54A40CAF-026C-3C14-B569-F27923020EC6}"/>
                  </a:ext>
                </a:extLst>
              </p:cNvPr>
              <p:cNvGrpSpPr/>
              <p:nvPr/>
            </p:nvGrpSpPr>
            <p:grpSpPr>
              <a:xfrm>
                <a:off x="4925673" y="3691700"/>
                <a:ext cx="40253" cy="34472"/>
                <a:chOff x="4925673" y="3691700"/>
                <a:chExt cx="40253" cy="34472"/>
              </a:xfrm>
            </p:grpSpPr>
            <p:sp>
              <p:nvSpPr>
                <p:cNvPr id="1356" name="Google Shape;4112;p60">
                  <a:extLst>
                    <a:ext uri="{FF2B5EF4-FFF2-40B4-BE49-F238E27FC236}">
                      <a16:creationId xmlns:a16="http://schemas.microsoft.com/office/drawing/2014/main" id="{66249D90-5CCD-15E7-635B-108CB34FBF03}"/>
                    </a:ext>
                  </a:extLst>
                </p:cNvPr>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4113;p60">
                  <a:extLst>
                    <a:ext uri="{FF2B5EF4-FFF2-40B4-BE49-F238E27FC236}">
                      <a16:creationId xmlns:a16="http://schemas.microsoft.com/office/drawing/2014/main" id="{F15F090F-6152-916D-6DA5-88B5FC5F3FF2}"/>
                    </a:ext>
                  </a:extLst>
                </p:cNvPr>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4114;p60">
                <a:extLst>
                  <a:ext uri="{FF2B5EF4-FFF2-40B4-BE49-F238E27FC236}">
                    <a16:creationId xmlns:a16="http://schemas.microsoft.com/office/drawing/2014/main" id="{F0E4DF11-C9C1-6E6B-2067-7F00352B3F60}"/>
                  </a:ext>
                </a:extLst>
              </p:cNvPr>
              <p:cNvGrpSpPr/>
              <p:nvPr/>
            </p:nvGrpSpPr>
            <p:grpSpPr>
              <a:xfrm>
                <a:off x="4894653" y="3740848"/>
                <a:ext cx="31405" cy="26906"/>
                <a:chOff x="4894653" y="3740848"/>
                <a:chExt cx="31405" cy="26906"/>
              </a:xfrm>
            </p:grpSpPr>
            <p:sp>
              <p:nvSpPr>
                <p:cNvPr id="1354" name="Google Shape;4115;p60">
                  <a:extLst>
                    <a:ext uri="{FF2B5EF4-FFF2-40B4-BE49-F238E27FC236}">
                      <a16:creationId xmlns:a16="http://schemas.microsoft.com/office/drawing/2014/main" id="{B718BA08-EB0A-CE0C-8B26-A6C065D7AEED}"/>
                    </a:ext>
                  </a:extLst>
                </p:cNvPr>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4116;p60">
                  <a:extLst>
                    <a:ext uri="{FF2B5EF4-FFF2-40B4-BE49-F238E27FC236}">
                      <a16:creationId xmlns:a16="http://schemas.microsoft.com/office/drawing/2014/main" id="{0926BA8F-5163-661C-95E0-54EC2D478BBF}"/>
                    </a:ext>
                  </a:extLst>
                </p:cNvPr>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4117;p60">
                <a:extLst>
                  <a:ext uri="{FF2B5EF4-FFF2-40B4-BE49-F238E27FC236}">
                    <a16:creationId xmlns:a16="http://schemas.microsoft.com/office/drawing/2014/main" id="{CD7DAFB5-3C45-F7BA-0FFB-733C88CC3C87}"/>
                  </a:ext>
                </a:extLst>
              </p:cNvPr>
              <p:cNvGrpSpPr/>
              <p:nvPr/>
            </p:nvGrpSpPr>
            <p:grpSpPr>
              <a:xfrm>
                <a:off x="4962300" y="3696348"/>
                <a:ext cx="38255" cy="32773"/>
                <a:chOff x="4962300" y="3696348"/>
                <a:chExt cx="38255" cy="32773"/>
              </a:xfrm>
            </p:grpSpPr>
            <p:sp>
              <p:nvSpPr>
                <p:cNvPr id="1352" name="Google Shape;4118;p60">
                  <a:extLst>
                    <a:ext uri="{FF2B5EF4-FFF2-40B4-BE49-F238E27FC236}">
                      <a16:creationId xmlns:a16="http://schemas.microsoft.com/office/drawing/2014/main" id="{F0B86E72-894A-9429-96AC-5807F268C44A}"/>
                    </a:ext>
                  </a:extLst>
                </p:cNvPr>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4119;p60">
                  <a:extLst>
                    <a:ext uri="{FF2B5EF4-FFF2-40B4-BE49-F238E27FC236}">
                      <a16:creationId xmlns:a16="http://schemas.microsoft.com/office/drawing/2014/main" id="{26E2111E-095A-17A0-64EA-0A884676C65F}"/>
                    </a:ext>
                  </a:extLst>
                </p:cNvPr>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4120;p60">
                <a:extLst>
                  <a:ext uri="{FF2B5EF4-FFF2-40B4-BE49-F238E27FC236}">
                    <a16:creationId xmlns:a16="http://schemas.microsoft.com/office/drawing/2014/main" id="{A66C0726-42BA-AAD7-DEAF-1F3263719D48}"/>
                  </a:ext>
                </a:extLst>
              </p:cNvPr>
              <p:cNvGrpSpPr/>
              <p:nvPr/>
            </p:nvGrpSpPr>
            <p:grpSpPr>
              <a:xfrm>
                <a:off x="4980185" y="3743349"/>
                <a:ext cx="31499" cy="26969"/>
                <a:chOff x="4980185" y="3743349"/>
                <a:chExt cx="31499" cy="26969"/>
              </a:xfrm>
            </p:grpSpPr>
            <p:sp>
              <p:nvSpPr>
                <p:cNvPr id="1350" name="Google Shape;4121;p60">
                  <a:extLst>
                    <a:ext uri="{FF2B5EF4-FFF2-40B4-BE49-F238E27FC236}">
                      <a16:creationId xmlns:a16="http://schemas.microsoft.com/office/drawing/2014/main" id="{164DC125-88E8-5D5D-8669-C978C4075643}"/>
                    </a:ext>
                  </a:extLst>
                </p:cNvPr>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4122;p60">
                  <a:extLst>
                    <a:ext uri="{FF2B5EF4-FFF2-40B4-BE49-F238E27FC236}">
                      <a16:creationId xmlns:a16="http://schemas.microsoft.com/office/drawing/2014/main" id="{A9D50F98-9674-D690-18BE-DEF970366F2A}"/>
                    </a:ext>
                  </a:extLst>
                </p:cNvPr>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4123;p60">
                <a:extLst>
                  <a:ext uri="{FF2B5EF4-FFF2-40B4-BE49-F238E27FC236}">
                    <a16:creationId xmlns:a16="http://schemas.microsoft.com/office/drawing/2014/main" id="{720A64ED-62EB-4B7D-7F62-D6B5D97FE06E}"/>
                  </a:ext>
                </a:extLst>
              </p:cNvPr>
              <p:cNvGrpSpPr/>
              <p:nvPr/>
            </p:nvGrpSpPr>
            <p:grpSpPr>
              <a:xfrm>
                <a:off x="5013768" y="3734312"/>
                <a:ext cx="31499" cy="26969"/>
                <a:chOff x="5013768" y="3734312"/>
                <a:chExt cx="31499" cy="26969"/>
              </a:xfrm>
            </p:grpSpPr>
            <p:sp>
              <p:nvSpPr>
                <p:cNvPr id="1348" name="Google Shape;4124;p60">
                  <a:extLst>
                    <a:ext uri="{FF2B5EF4-FFF2-40B4-BE49-F238E27FC236}">
                      <a16:creationId xmlns:a16="http://schemas.microsoft.com/office/drawing/2014/main" id="{1E5A0C82-5859-60EC-CA94-1DA63FEA8649}"/>
                    </a:ext>
                  </a:extLst>
                </p:cNvPr>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4125;p60">
                  <a:extLst>
                    <a:ext uri="{FF2B5EF4-FFF2-40B4-BE49-F238E27FC236}">
                      <a16:creationId xmlns:a16="http://schemas.microsoft.com/office/drawing/2014/main" id="{7A2B1C22-98CA-1EE9-E39B-BF7E0A7719A2}"/>
                    </a:ext>
                  </a:extLst>
                </p:cNvPr>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4126;p60">
                <a:extLst>
                  <a:ext uri="{FF2B5EF4-FFF2-40B4-BE49-F238E27FC236}">
                    <a16:creationId xmlns:a16="http://schemas.microsoft.com/office/drawing/2014/main" id="{2EE16EAA-0AC6-7256-5584-C5044224C8B9}"/>
                  </a:ext>
                </a:extLst>
              </p:cNvPr>
              <p:cNvGrpSpPr/>
              <p:nvPr/>
            </p:nvGrpSpPr>
            <p:grpSpPr>
              <a:xfrm>
                <a:off x="5036703" y="3764545"/>
                <a:ext cx="31499" cy="26898"/>
                <a:chOff x="5036703" y="3764545"/>
                <a:chExt cx="31499" cy="26898"/>
              </a:xfrm>
            </p:grpSpPr>
            <p:sp>
              <p:nvSpPr>
                <p:cNvPr id="1346" name="Google Shape;4127;p60">
                  <a:extLst>
                    <a:ext uri="{FF2B5EF4-FFF2-40B4-BE49-F238E27FC236}">
                      <a16:creationId xmlns:a16="http://schemas.microsoft.com/office/drawing/2014/main" id="{73399BAD-F499-4214-0795-C1F0B7BDD01B}"/>
                    </a:ext>
                  </a:extLst>
                </p:cNvPr>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4128;p60">
                  <a:extLst>
                    <a:ext uri="{FF2B5EF4-FFF2-40B4-BE49-F238E27FC236}">
                      <a16:creationId xmlns:a16="http://schemas.microsoft.com/office/drawing/2014/main" id="{9E87199F-A88D-0C12-FA58-A8B568ABF6E4}"/>
                    </a:ext>
                  </a:extLst>
                </p:cNvPr>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4129;p60">
                <a:extLst>
                  <a:ext uri="{FF2B5EF4-FFF2-40B4-BE49-F238E27FC236}">
                    <a16:creationId xmlns:a16="http://schemas.microsoft.com/office/drawing/2014/main" id="{8925502F-69A8-392C-27BA-5CB2AB9C2577}"/>
                  </a:ext>
                </a:extLst>
              </p:cNvPr>
              <p:cNvGrpSpPr/>
              <p:nvPr/>
            </p:nvGrpSpPr>
            <p:grpSpPr>
              <a:xfrm>
                <a:off x="4953546" y="3768352"/>
                <a:ext cx="31405" cy="26898"/>
                <a:chOff x="4953546" y="3768352"/>
                <a:chExt cx="31405" cy="26898"/>
              </a:xfrm>
            </p:grpSpPr>
            <p:sp>
              <p:nvSpPr>
                <p:cNvPr id="1344" name="Google Shape;4130;p60">
                  <a:extLst>
                    <a:ext uri="{FF2B5EF4-FFF2-40B4-BE49-F238E27FC236}">
                      <a16:creationId xmlns:a16="http://schemas.microsoft.com/office/drawing/2014/main" id="{45745027-CAB1-C299-4425-4EE1DA6FA88E}"/>
                    </a:ext>
                  </a:extLst>
                </p:cNvPr>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4131;p60">
                  <a:extLst>
                    <a:ext uri="{FF2B5EF4-FFF2-40B4-BE49-F238E27FC236}">
                      <a16:creationId xmlns:a16="http://schemas.microsoft.com/office/drawing/2014/main" id="{8F482FE3-FC6A-53F2-E0BC-329A701A4428}"/>
                    </a:ext>
                  </a:extLst>
                </p:cNvPr>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4132;p60">
                <a:extLst>
                  <a:ext uri="{FF2B5EF4-FFF2-40B4-BE49-F238E27FC236}">
                    <a16:creationId xmlns:a16="http://schemas.microsoft.com/office/drawing/2014/main" id="{A359086A-3ED2-5A25-33D5-36A3CBAA74D1}"/>
                  </a:ext>
                </a:extLst>
              </p:cNvPr>
              <p:cNvGrpSpPr/>
              <p:nvPr/>
            </p:nvGrpSpPr>
            <p:grpSpPr>
              <a:xfrm>
                <a:off x="4964770" y="3814016"/>
                <a:ext cx="31499" cy="26993"/>
                <a:chOff x="4964770" y="3814016"/>
                <a:chExt cx="31499" cy="26993"/>
              </a:xfrm>
            </p:grpSpPr>
            <p:sp>
              <p:nvSpPr>
                <p:cNvPr id="1342" name="Google Shape;4133;p60">
                  <a:extLst>
                    <a:ext uri="{FF2B5EF4-FFF2-40B4-BE49-F238E27FC236}">
                      <a16:creationId xmlns:a16="http://schemas.microsoft.com/office/drawing/2014/main" id="{D4C91481-2C06-17DD-AA49-8C6F4BEB716B}"/>
                    </a:ext>
                  </a:extLst>
                </p:cNvPr>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4134;p60">
                  <a:extLst>
                    <a:ext uri="{FF2B5EF4-FFF2-40B4-BE49-F238E27FC236}">
                      <a16:creationId xmlns:a16="http://schemas.microsoft.com/office/drawing/2014/main" id="{4444447D-19C4-EA12-18E4-0EA7BD31C121}"/>
                    </a:ext>
                  </a:extLst>
                </p:cNvPr>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4135;p60">
                <a:extLst>
                  <a:ext uri="{FF2B5EF4-FFF2-40B4-BE49-F238E27FC236}">
                    <a16:creationId xmlns:a16="http://schemas.microsoft.com/office/drawing/2014/main" id="{05811C8C-2C9F-BD16-A3E0-55853D45C135}"/>
                  </a:ext>
                </a:extLst>
              </p:cNvPr>
              <p:cNvGrpSpPr/>
              <p:nvPr/>
            </p:nvGrpSpPr>
            <p:grpSpPr>
              <a:xfrm>
                <a:off x="4923290" y="3800504"/>
                <a:ext cx="31468" cy="26898"/>
                <a:chOff x="4923290" y="3800504"/>
                <a:chExt cx="31468" cy="26898"/>
              </a:xfrm>
            </p:grpSpPr>
            <p:sp>
              <p:nvSpPr>
                <p:cNvPr id="1340" name="Google Shape;4136;p60">
                  <a:extLst>
                    <a:ext uri="{FF2B5EF4-FFF2-40B4-BE49-F238E27FC236}">
                      <a16:creationId xmlns:a16="http://schemas.microsoft.com/office/drawing/2014/main" id="{1BB41E34-89E1-331A-007D-32863BCDC4A3}"/>
                    </a:ext>
                  </a:extLst>
                </p:cNvPr>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4137;p60">
                  <a:extLst>
                    <a:ext uri="{FF2B5EF4-FFF2-40B4-BE49-F238E27FC236}">
                      <a16:creationId xmlns:a16="http://schemas.microsoft.com/office/drawing/2014/main" id="{21421467-03FC-4734-6B61-0E184DCC1B87}"/>
                    </a:ext>
                  </a:extLst>
                </p:cNvPr>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4138;p60">
                <a:extLst>
                  <a:ext uri="{FF2B5EF4-FFF2-40B4-BE49-F238E27FC236}">
                    <a16:creationId xmlns:a16="http://schemas.microsoft.com/office/drawing/2014/main" id="{30ED1E48-AB09-CC6E-3555-78297C71EA18}"/>
                  </a:ext>
                </a:extLst>
              </p:cNvPr>
              <p:cNvGrpSpPr/>
              <p:nvPr/>
            </p:nvGrpSpPr>
            <p:grpSpPr>
              <a:xfrm>
                <a:off x="5108534" y="3650943"/>
                <a:ext cx="31405" cy="26993"/>
                <a:chOff x="5108534" y="3650943"/>
                <a:chExt cx="31405" cy="26993"/>
              </a:xfrm>
            </p:grpSpPr>
            <p:sp>
              <p:nvSpPr>
                <p:cNvPr id="1338" name="Google Shape;4139;p60">
                  <a:extLst>
                    <a:ext uri="{FF2B5EF4-FFF2-40B4-BE49-F238E27FC236}">
                      <a16:creationId xmlns:a16="http://schemas.microsoft.com/office/drawing/2014/main" id="{127577B5-BA31-7EED-3BEB-D238BBDE7C43}"/>
                    </a:ext>
                  </a:extLst>
                </p:cNvPr>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4140;p60">
                  <a:extLst>
                    <a:ext uri="{FF2B5EF4-FFF2-40B4-BE49-F238E27FC236}">
                      <a16:creationId xmlns:a16="http://schemas.microsoft.com/office/drawing/2014/main" id="{6FFD92C6-80A5-474C-0C5F-8A31328253F1}"/>
                    </a:ext>
                  </a:extLst>
                </p:cNvPr>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4141;p60">
                <a:extLst>
                  <a:ext uri="{FF2B5EF4-FFF2-40B4-BE49-F238E27FC236}">
                    <a16:creationId xmlns:a16="http://schemas.microsoft.com/office/drawing/2014/main" id="{C34BCDED-12FA-F091-3DA8-8770BA2C715E}"/>
                  </a:ext>
                </a:extLst>
              </p:cNvPr>
              <p:cNvGrpSpPr/>
              <p:nvPr/>
            </p:nvGrpSpPr>
            <p:grpSpPr>
              <a:xfrm>
                <a:off x="5119380" y="3760739"/>
                <a:ext cx="31499" cy="26993"/>
                <a:chOff x="5119380" y="3760739"/>
                <a:chExt cx="31499" cy="26993"/>
              </a:xfrm>
            </p:grpSpPr>
            <p:sp>
              <p:nvSpPr>
                <p:cNvPr id="1336" name="Google Shape;4142;p60">
                  <a:extLst>
                    <a:ext uri="{FF2B5EF4-FFF2-40B4-BE49-F238E27FC236}">
                      <a16:creationId xmlns:a16="http://schemas.microsoft.com/office/drawing/2014/main" id="{B98C0882-E3E4-AB45-1A47-8FA225392DF5}"/>
                    </a:ext>
                  </a:extLst>
                </p:cNvPr>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4143;p60">
                  <a:extLst>
                    <a:ext uri="{FF2B5EF4-FFF2-40B4-BE49-F238E27FC236}">
                      <a16:creationId xmlns:a16="http://schemas.microsoft.com/office/drawing/2014/main" id="{B8CF3D3B-1844-95BA-F653-7DC549D7D194}"/>
                    </a:ext>
                  </a:extLst>
                </p:cNvPr>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4144;p60">
                <a:extLst>
                  <a:ext uri="{FF2B5EF4-FFF2-40B4-BE49-F238E27FC236}">
                    <a16:creationId xmlns:a16="http://schemas.microsoft.com/office/drawing/2014/main" id="{99AFAFC3-0C8F-D19A-332D-6B8C0F36E880}"/>
                  </a:ext>
                </a:extLst>
              </p:cNvPr>
              <p:cNvGrpSpPr/>
              <p:nvPr/>
            </p:nvGrpSpPr>
            <p:grpSpPr>
              <a:xfrm>
                <a:off x="5119380" y="3788235"/>
                <a:ext cx="31499" cy="26993"/>
                <a:chOff x="5119380" y="3788235"/>
                <a:chExt cx="31499" cy="26993"/>
              </a:xfrm>
            </p:grpSpPr>
            <p:sp>
              <p:nvSpPr>
                <p:cNvPr id="1334" name="Google Shape;4145;p60">
                  <a:extLst>
                    <a:ext uri="{FF2B5EF4-FFF2-40B4-BE49-F238E27FC236}">
                      <a16:creationId xmlns:a16="http://schemas.microsoft.com/office/drawing/2014/main" id="{71AEAA0F-7C8D-2706-D619-B92078A78185}"/>
                    </a:ext>
                  </a:extLst>
                </p:cNvPr>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4146;p60">
                  <a:extLst>
                    <a:ext uri="{FF2B5EF4-FFF2-40B4-BE49-F238E27FC236}">
                      <a16:creationId xmlns:a16="http://schemas.microsoft.com/office/drawing/2014/main" id="{8558EBC4-41AE-6437-029E-A6799138AF69}"/>
                    </a:ext>
                  </a:extLst>
                </p:cNvPr>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4147;p60">
                <a:extLst>
                  <a:ext uri="{FF2B5EF4-FFF2-40B4-BE49-F238E27FC236}">
                    <a16:creationId xmlns:a16="http://schemas.microsoft.com/office/drawing/2014/main" id="{2D1ABF47-D989-45B6-1669-41F76B8D8335}"/>
                  </a:ext>
                </a:extLst>
              </p:cNvPr>
              <p:cNvGrpSpPr/>
              <p:nvPr/>
            </p:nvGrpSpPr>
            <p:grpSpPr>
              <a:xfrm>
                <a:off x="5158005" y="3875284"/>
                <a:ext cx="31405" cy="27001"/>
                <a:chOff x="5158005" y="3875284"/>
                <a:chExt cx="31405" cy="27001"/>
              </a:xfrm>
            </p:grpSpPr>
            <p:sp>
              <p:nvSpPr>
                <p:cNvPr id="1332" name="Google Shape;4148;p60">
                  <a:extLst>
                    <a:ext uri="{FF2B5EF4-FFF2-40B4-BE49-F238E27FC236}">
                      <a16:creationId xmlns:a16="http://schemas.microsoft.com/office/drawing/2014/main" id="{2DF2A769-4085-822A-0015-2D3A7F48C0E9}"/>
                    </a:ext>
                  </a:extLst>
                </p:cNvPr>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4149;p60">
                  <a:extLst>
                    <a:ext uri="{FF2B5EF4-FFF2-40B4-BE49-F238E27FC236}">
                      <a16:creationId xmlns:a16="http://schemas.microsoft.com/office/drawing/2014/main" id="{02C4713A-8A16-FCB6-6A99-2CB9261874D7}"/>
                    </a:ext>
                  </a:extLst>
                </p:cNvPr>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4150;p60">
                <a:extLst>
                  <a:ext uri="{FF2B5EF4-FFF2-40B4-BE49-F238E27FC236}">
                    <a16:creationId xmlns:a16="http://schemas.microsoft.com/office/drawing/2014/main" id="{F35182AC-18B8-FCB2-2BE5-A11DA9C961D4}"/>
                  </a:ext>
                </a:extLst>
              </p:cNvPr>
              <p:cNvGrpSpPr/>
              <p:nvPr/>
            </p:nvGrpSpPr>
            <p:grpSpPr>
              <a:xfrm>
                <a:off x="5233163" y="3764545"/>
                <a:ext cx="31499" cy="26898"/>
                <a:chOff x="5233163" y="3764545"/>
                <a:chExt cx="31499" cy="26898"/>
              </a:xfrm>
            </p:grpSpPr>
            <p:sp>
              <p:nvSpPr>
                <p:cNvPr id="1330" name="Google Shape;4151;p60">
                  <a:extLst>
                    <a:ext uri="{FF2B5EF4-FFF2-40B4-BE49-F238E27FC236}">
                      <a16:creationId xmlns:a16="http://schemas.microsoft.com/office/drawing/2014/main" id="{FECD8F7B-24DA-6F34-ED6E-6463C254FFCC}"/>
                    </a:ext>
                  </a:extLst>
                </p:cNvPr>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4152;p60">
                  <a:extLst>
                    <a:ext uri="{FF2B5EF4-FFF2-40B4-BE49-F238E27FC236}">
                      <a16:creationId xmlns:a16="http://schemas.microsoft.com/office/drawing/2014/main" id="{05C30288-C3A1-A34D-A22A-0322B8F6BB6B}"/>
                    </a:ext>
                  </a:extLst>
                </p:cNvPr>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4153;p60">
                <a:extLst>
                  <a:ext uri="{FF2B5EF4-FFF2-40B4-BE49-F238E27FC236}">
                    <a16:creationId xmlns:a16="http://schemas.microsoft.com/office/drawing/2014/main" id="{CE371CFB-B2E5-84B0-E147-D7624467F5A9}"/>
                  </a:ext>
                </a:extLst>
              </p:cNvPr>
              <p:cNvGrpSpPr/>
              <p:nvPr/>
            </p:nvGrpSpPr>
            <p:grpSpPr>
              <a:xfrm>
                <a:off x="5276168" y="3805545"/>
                <a:ext cx="31499" cy="26906"/>
                <a:chOff x="5276168" y="3805545"/>
                <a:chExt cx="31499" cy="26906"/>
              </a:xfrm>
            </p:grpSpPr>
            <p:sp>
              <p:nvSpPr>
                <p:cNvPr id="1328" name="Google Shape;4154;p60">
                  <a:extLst>
                    <a:ext uri="{FF2B5EF4-FFF2-40B4-BE49-F238E27FC236}">
                      <a16:creationId xmlns:a16="http://schemas.microsoft.com/office/drawing/2014/main" id="{9919A788-F242-47EB-BCD4-D656ABBFE14A}"/>
                    </a:ext>
                  </a:extLst>
                </p:cNvPr>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4155;p60">
                  <a:extLst>
                    <a:ext uri="{FF2B5EF4-FFF2-40B4-BE49-F238E27FC236}">
                      <a16:creationId xmlns:a16="http://schemas.microsoft.com/office/drawing/2014/main" id="{AC420AB7-BAD3-6FD8-69EC-6904060DF2E8}"/>
                    </a:ext>
                  </a:extLst>
                </p:cNvPr>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4156;p60">
                <a:extLst>
                  <a:ext uri="{FF2B5EF4-FFF2-40B4-BE49-F238E27FC236}">
                    <a16:creationId xmlns:a16="http://schemas.microsoft.com/office/drawing/2014/main" id="{6145B88D-0B24-AAA7-1AE9-4B9E11F32982}"/>
                  </a:ext>
                </a:extLst>
              </p:cNvPr>
              <p:cNvGrpSpPr/>
              <p:nvPr/>
            </p:nvGrpSpPr>
            <p:grpSpPr>
              <a:xfrm>
                <a:off x="5294053" y="3851933"/>
                <a:ext cx="31405" cy="26945"/>
                <a:chOff x="5294053" y="3851933"/>
                <a:chExt cx="31405" cy="26945"/>
              </a:xfrm>
            </p:grpSpPr>
            <p:sp>
              <p:nvSpPr>
                <p:cNvPr id="1326" name="Google Shape;4157;p60">
                  <a:extLst>
                    <a:ext uri="{FF2B5EF4-FFF2-40B4-BE49-F238E27FC236}">
                      <a16:creationId xmlns:a16="http://schemas.microsoft.com/office/drawing/2014/main" id="{3EF3F13B-C4AE-4749-BF0F-247F0C1FC24C}"/>
                    </a:ext>
                  </a:extLst>
                </p:cNvPr>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4158;p60">
                  <a:extLst>
                    <a:ext uri="{FF2B5EF4-FFF2-40B4-BE49-F238E27FC236}">
                      <a16:creationId xmlns:a16="http://schemas.microsoft.com/office/drawing/2014/main" id="{548C8BDD-8FC4-888C-4BD3-04B4C916FAE0}"/>
                    </a:ext>
                  </a:extLst>
                </p:cNvPr>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4159;p60">
                <a:extLst>
                  <a:ext uri="{FF2B5EF4-FFF2-40B4-BE49-F238E27FC236}">
                    <a16:creationId xmlns:a16="http://schemas.microsoft.com/office/drawing/2014/main" id="{70CE3FA0-004A-686B-F3BF-5C317A60C607}"/>
                  </a:ext>
                </a:extLst>
              </p:cNvPr>
              <p:cNvGrpSpPr/>
              <p:nvPr/>
            </p:nvGrpSpPr>
            <p:grpSpPr>
              <a:xfrm>
                <a:off x="5341723" y="3851902"/>
                <a:ext cx="31405" cy="26977"/>
                <a:chOff x="5341723" y="3851902"/>
                <a:chExt cx="31405" cy="26977"/>
              </a:xfrm>
            </p:grpSpPr>
            <p:sp>
              <p:nvSpPr>
                <p:cNvPr id="1324" name="Google Shape;4160;p60">
                  <a:extLst>
                    <a:ext uri="{FF2B5EF4-FFF2-40B4-BE49-F238E27FC236}">
                      <a16:creationId xmlns:a16="http://schemas.microsoft.com/office/drawing/2014/main" id="{516B21C7-4485-9A63-D072-B10964435A67}"/>
                    </a:ext>
                  </a:extLst>
                </p:cNvPr>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4161;p60">
                  <a:extLst>
                    <a:ext uri="{FF2B5EF4-FFF2-40B4-BE49-F238E27FC236}">
                      <a16:creationId xmlns:a16="http://schemas.microsoft.com/office/drawing/2014/main" id="{F2835B71-F3CC-9A2E-F8D1-364A1312253A}"/>
                    </a:ext>
                  </a:extLst>
                </p:cNvPr>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4162;p60">
                <a:extLst>
                  <a:ext uri="{FF2B5EF4-FFF2-40B4-BE49-F238E27FC236}">
                    <a16:creationId xmlns:a16="http://schemas.microsoft.com/office/drawing/2014/main" id="{68A89EDC-4E3C-ADE3-3F68-57752342A0B6}"/>
                  </a:ext>
                </a:extLst>
              </p:cNvPr>
              <p:cNvGrpSpPr/>
              <p:nvPr/>
            </p:nvGrpSpPr>
            <p:grpSpPr>
              <a:xfrm>
                <a:off x="5054871" y="3507855"/>
                <a:ext cx="31405" cy="26993"/>
                <a:chOff x="5054871" y="3507855"/>
                <a:chExt cx="31405" cy="26993"/>
              </a:xfrm>
            </p:grpSpPr>
            <p:sp>
              <p:nvSpPr>
                <p:cNvPr id="1322" name="Google Shape;4163;p60">
                  <a:extLst>
                    <a:ext uri="{FF2B5EF4-FFF2-40B4-BE49-F238E27FC236}">
                      <a16:creationId xmlns:a16="http://schemas.microsoft.com/office/drawing/2014/main" id="{7D39D12E-16C9-344A-DEA5-F5CC464D81F3}"/>
                    </a:ext>
                  </a:extLst>
                </p:cNvPr>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4164;p60">
                  <a:extLst>
                    <a:ext uri="{FF2B5EF4-FFF2-40B4-BE49-F238E27FC236}">
                      <a16:creationId xmlns:a16="http://schemas.microsoft.com/office/drawing/2014/main" id="{BD96420D-16C6-0849-1193-8C61A232889F}"/>
                    </a:ext>
                  </a:extLst>
                </p:cNvPr>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4165;p60">
                <a:extLst>
                  <a:ext uri="{FF2B5EF4-FFF2-40B4-BE49-F238E27FC236}">
                    <a16:creationId xmlns:a16="http://schemas.microsoft.com/office/drawing/2014/main" id="{49725E15-ACA2-3307-FEF4-CAAECA36371F}"/>
                  </a:ext>
                </a:extLst>
              </p:cNvPr>
              <p:cNvGrpSpPr/>
              <p:nvPr/>
            </p:nvGrpSpPr>
            <p:grpSpPr>
              <a:xfrm>
                <a:off x="4876579" y="3675325"/>
                <a:ext cx="31405" cy="26969"/>
                <a:chOff x="4876579" y="3675325"/>
                <a:chExt cx="31405" cy="26969"/>
              </a:xfrm>
            </p:grpSpPr>
            <p:sp>
              <p:nvSpPr>
                <p:cNvPr id="1320" name="Google Shape;4166;p60">
                  <a:extLst>
                    <a:ext uri="{FF2B5EF4-FFF2-40B4-BE49-F238E27FC236}">
                      <a16:creationId xmlns:a16="http://schemas.microsoft.com/office/drawing/2014/main" id="{5A63F15A-1766-1BDD-45F5-FFDC5A05672D}"/>
                    </a:ext>
                  </a:extLst>
                </p:cNvPr>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4167;p60">
                  <a:extLst>
                    <a:ext uri="{FF2B5EF4-FFF2-40B4-BE49-F238E27FC236}">
                      <a16:creationId xmlns:a16="http://schemas.microsoft.com/office/drawing/2014/main" id="{678A6897-65F0-6F92-DA50-EA26BD6E06D0}"/>
                    </a:ext>
                  </a:extLst>
                </p:cNvPr>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4168;p60">
                <a:extLst>
                  <a:ext uri="{FF2B5EF4-FFF2-40B4-BE49-F238E27FC236}">
                    <a16:creationId xmlns:a16="http://schemas.microsoft.com/office/drawing/2014/main" id="{806105F0-DB58-C879-F737-40E8A21EDEC6}"/>
                  </a:ext>
                </a:extLst>
              </p:cNvPr>
              <p:cNvGrpSpPr/>
              <p:nvPr/>
            </p:nvGrpSpPr>
            <p:grpSpPr>
              <a:xfrm>
                <a:off x="4842233" y="3688333"/>
                <a:ext cx="31405" cy="26993"/>
                <a:chOff x="4842233" y="3688333"/>
                <a:chExt cx="31405" cy="26993"/>
              </a:xfrm>
            </p:grpSpPr>
            <p:sp>
              <p:nvSpPr>
                <p:cNvPr id="1318" name="Google Shape;4169;p60">
                  <a:extLst>
                    <a:ext uri="{FF2B5EF4-FFF2-40B4-BE49-F238E27FC236}">
                      <a16:creationId xmlns:a16="http://schemas.microsoft.com/office/drawing/2014/main" id="{7DFD86B9-C809-D30C-6480-48D5327D67E9}"/>
                    </a:ext>
                  </a:extLst>
                </p:cNvPr>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4170;p60">
                  <a:extLst>
                    <a:ext uri="{FF2B5EF4-FFF2-40B4-BE49-F238E27FC236}">
                      <a16:creationId xmlns:a16="http://schemas.microsoft.com/office/drawing/2014/main" id="{06C86432-1609-D1C3-5B49-DDABD2FC3AEC}"/>
                    </a:ext>
                  </a:extLst>
                </p:cNvPr>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4171;p60">
                <a:extLst>
                  <a:ext uri="{FF2B5EF4-FFF2-40B4-BE49-F238E27FC236}">
                    <a16:creationId xmlns:a16="http://schemas.microsoft.com/office/drawing/2014/main" id="{80EFB2C1-3091-EC13-A320-761C10321513}"/>
                  </a:ext>
                </a:extLst>
              </p:cNvPr>
              <p:cNvGrpSpPr/>
              <p:nvPr/>
            </p:nvGrpSpPr>
            <p:grpSpPr>
              <a:xfrm>
                <a:off x="5187876" y="3608032"/>
                <a:ext cx="31405" cy="27001"/>
                <a:chOff x="5187876" y="3608032"/>
                <a:chExt cx="31405" cy="27001"/>
              </a:xfrm>
            </p:grpSpPr>
            <p:sp>
              <p:nvSpPr>
                <p:cNvPr id="1316" name="Google Shape;4172;p60">
                  <a:extLst>
                    <a:ext uri="{FF2B5EF4-FFF2-40B4-BE49-F238E27FC236}">
                      <a16:creationId xmlns:a16="http://schemas.microsoft.com/office/drawing/2014/main" id="{AB553593-68B5-ECA1-BD6A-27AE8C32FE35}"/>
                    </a:ext>
                  </a:extLst>
                </p:cNvPr>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4173;p60">
                  <a:extLst>
                    <a:ext uri="{FF2B5EF4-FFF2-40B4-BE49-F238E27FC236}">
                      <a16:creationId xmlns:a16="http://schemas.microsoft.com/office/drawing/2014/main" id="{C957BAA7-B9C6-AAAD-93C4-D5D01DCE41C3}"/>
                    </a:ext>
                  </a:extLst>
                </p:cNvPr>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4174;p60">
                <a:extLst>
                  <a:ext uri="{FF2B5EF4-FFF2-40B4-BE49-F238E27FC236}">
                    <a16:creationId xmlns:a16="http://schemas.microsoft.com/office/drawing/2014/main" id="{A43980BC-EE18-C713-5E6E-2D4885D68341}"/>
                  </a:ext>
                </a:extLst>
              </p:cNvPr>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4175;p60">
                <a:extLst>
                  <a:ext uri="{FF2B5EF4-FFF2-40B4-BE49-F238E27FC236}">
                    <a16:creationId xmlns:a16="http://schemas.microsoft.com/office/drawing/2014/main" id="{C58C0D10-9D89-CC43-52E6-D9C220A956AF}"/>
                  </a:ext>
                </a:extLst>
              </p:cNvPr>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4176;p60">
                <a:extLst>
                  <a:ext uri="{FF2B5EF4-FFF2-40B4-BE49-F238E27FC236}">
                    <a16:creationId xmlns:a16="http://schemas.microsoft.com/office/drawing/2014/main" id="{231A995B-5DCB-8AD3-00CC-ABE56B17B4BB}"/>
                  </a:ext>
                </a:extLst>
              </p:cNvPr>
              <p:cNvGrpSpPr/>
              <p:nvPr/>
            </p:nvGrpSpPr>
            <p:grpSpPr>
              <a:xfrm>
                <a:off x="5269224" y="3304167"/>
                <a:ext cx="40253" cy="34402"/>
                <a:chOff x="5269224" y="3304167"/>
                <a:chExt cx="40253" cy="34402"/>
              </a:xfrm>
            </p:grpSpPr>
            <p:sp>
              <p:nvSpPr>
                <p:cNvPr id="1314" name="Google Shape;4177;p60">
                  <a:extLst>
                    <a:ext uri="{FF2B5EF4-FFF2-40B4-BE49-F238E27FC236}">
                      <a16:creationId xmlns:a16="http://schemas.microsoft.com/office/drawing/2014/main" id="{F9F3FBD6-01C5-9955-CF6A-28B443FB312B}"/>
                    </a:ext>
                  </a:extLst>
                </p:cNvPr>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4178;p60">
                  <a:extLst>
                    <a:ext uri="{FF2B5EF4-FFF2-40B4-BE49-F238E27FC236}">
                      <a16:creationId xmlns:a16="http://schemas.microsoft.com/office/drawing/2014/main" id="{96364C32-4949-9D20-92E7-287F56E79D04}"/>
                    </a:ext>
                  </a:extLst>
                </p:cNvPr>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4179;p60">
                <a:extLst>
                  <a:ext uri="{FF2B5EF4-FFF2-40B4-BE49-F238E27FC236}">
                    <a16:creationId xmlns:a16="http://schemas.microsoft.com/office/drawing/2014/main" id="{A8D80626-39FC-E832-3F9A-DA115D660A26}"/>
                  </a:ext>
                </a:extLst>
              </p:cNvPr>
              <p:cNvGrpSpPr/>
              <p:nvPr/>
            </p:nvGrpSpPr>
            <p:grpSpPr>
              <a:xfrm>
                <a:off x="5327354" y="3476615"/>
                <a:ext cx="49864" cy="42723"/>
                <a:chOff x="5327354" y="3476615"/>
                <a:chExt cx="49864" cy="42723"/>
              </a:xfrm>
            </p:grpSpPr>
            <p:sp>
              <p:nvSpPr>
                <p:cNvPr id="1312" name="Google Shape;4180;p60">
                  <a:extLst>
                    <a:ext uri="{FF2B5EF4-FFF2-40B4-BE49-F238E27FC236}">
                      <a16:creationId xmlns:a16="http://schemas.microsoft.com/office/drawing/2014/main" id="{0C80F54F-99AC-17A8-9BAA-FBF812C7EF0E}"/>
                    </a:ext>
                  </a:extLst>
                </p:cNvPr>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4181;p60">
                  <a:extLst>
                    <a:ext uri="{FF2B5EF4-FFF2-40B4-BE49-F238E27FC236}">
                      <a16:creationId xmlns:a16="http://schemas.microsoft.com/office/drawing/2014/main" id="{6DE05235-362D-9EE5-DC23-82B1DBBB63AD}"/>
                    </a:ext>
                  </a:extLst>
                </p:cNvPr>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4182;p60">
                <a:extLst>
                  <a:ext uri="{FF2B5EF4-FFF2-40B4-BE49-F238E27FC236}">
                    <a16:creationId xmlns:a16="http://schemas.microsoft.com/office/drawing/2014/main" id="{22ED2D25-EED1-A01B-D939-603D7B998299}"/>
                  </a:ext>
                </a:extLst>
              </p:cNvPr>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4183;p60">
                <a:extLst>
                  <a:ext uri="{FF2B5EF4-FFF2-40B4-BE49-F238E27FC236}">
                    <a16:creationId xmlns:a16="http://schemas.microsoft.com/office/drawing/2014/main" id="{23B357E6-0E94-9CF1-B4C5-20D8E572F25F}"/>
                  </a:ext>
                </a:extLst>
              </p:cNvPr>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4184;p60">
                <a:extLst>
                  <a:ext uri="{FF2B5EF4-FFF2-40B4-BE49-F238E27FC236}">
                    <a16:creationId xmlns:a16="http://schemas.microsoft.com/office/drawing/2014/main" id="{12761DB3-E1EC-9800-D695-A55CC6464157}"/>
                  </a:ext>
                </a:extLst>
              </p:cNvPr>
              <p:cNvGrpSpPr/>
              <p:nvPr/>
            </p:nvGrpSpPr>
            <p:grpSpPr>
              <a:xfrm>
                <a:off x="5341723" y="3775957"/>
                <a:ext cx="31405" cy="26898"/>
                <a:chOff x="5341723" y="3775957"/>
                <a:chExt cx="31405" cy="26898"/>
              </a:xfrm>
            </p:grpSpPr>
            <p:sp>
              <p:nvSpPr>
                <p:cNvPr id="1310" name="Google Shape;4185;p60">
                  <a:extLst>
                    <a:ext uri="{FF2B5EF4-FFF2-40B4-BE49-F238E27FC236}">
                      <a16:creationId xmlns:a16="http://schemas.microsoft.com/office/drawing/2014/main" id="{B89D97AE-03EC-8E07-DBE7-FB95DE4CFDA7}"/>
                    </a:ext>
                  </a:extLst>
                </p:cNvPr>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4186;p60">
                  <a:extLst>
                    <a:ext uri="{FF2B5EF4-FFF2-40B4-BE49-F238E27FC236}">
                      <a16:creationId xmlns:a16="http://schemas.microsoft.com/office/drawing/2014/main" id="{6C820AAE-BB84-0738-1597-960407FEF98C}"/>
                    </a:ext>
                  </a:extLst>
                </p:cNvPr>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4187;p60">
                <a:extLst>
                  <a:ext uri="{FF2B5EF4-FFF2-40B4-BE49-F238E27FC236}">
                    <a16:creationId xmlns:a16="http://schemas.microsoft.com/office/drawing/2014/main" id="{CB14DAF8-FD31-C631-C244-1F73184C4C41}"/>
                  </a:ext>
                </a:extLst>
              </p:cNvPr>
              <p:cNvGrpSpPr/>
              <p:nvPr/>
            </p:nvGrpSpPr>
            <p:grpSpPr>
              <a:xfrm>
                <a:off x="5439053" y="3699274"/>
                <a:ext cx="31405" cy="26898"/>
                <a:chOff x="5439053" y="3699274"/>
                <a:chExt cx="31405" cy="26898"/>
              </a:xfrm>
            </p:grpSpPr>
            <p:sp>
              <p:nvSpPr>
                <p:cNvPr id="1308" name="Google Shape;4188;p60">
                  <a:extLst>
                    <a:ext uri="{FF2B5EF4-FFF2-40B4-BE49-F238E27FC236}">
                      <a16:creationId xmlns:a16="http://schemas.microsoft.com/office/drawing/2014/main" id="{66BAA0FD-2842-4B3B-A2FB-66395EB1D658}"/>
                    </a:ext>
                  </a:extLst>
                </p:cNvPr>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4189;p60">
                  <a:extLst>
                    <a:ext uri="{FF2B5EF4-FFF2-40B4-BE49-F238E27FC236}">
                      <a16:creationId xmlns:a16="http://schemas.microsoft.com/office/drawing/2014/main" id="{8C47A39A-3C87-45C8-ABA7-3EEEC854C724}"/>
                    </a:ext>
                  </a:extLst>
                </p:cNvPr>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4190;p60">
                <a:extLst>
                  <a:ext uri="{FF2B5EF4-FFF2-40B4-BE49-F238E27FC236}">
                    <a16:creationId xmlns:a16="http://schemas.microsoft.com/office/drawing/2014/main" id="{26465740-B005-DF3D-3705-72030B39922E}"/>
                  </a:ext>
                </a:extLst>
              </p:cNvPr>
              <p:cNvGrpSpPr/>
              <p:nvPr/>
            </p:nvGrpSpPr>
            <p:grpSpPr>
              <a:xfrm>
                <a:off x="5412414" y="3622307"/>
                <a:ext cx="31499" cy="26993"/>
                <a:chOff x="5412414" y="3622307"/>
                <a:chExt cx="31499" cy="26993"/>
              </a:xfrm>
            </p:grpSpPr>
            <p:sp>
              <p:nvSpPr>
                <p:cNvPr id="1306" name="Google Shape;4191;p60">
                  <a:extLst>
                    <a:ext uri="{FF2B5EF4-FFF2-40B4-BE49-F238E27FC236}">
                      <a16:creationId xmlns:a16="http://schemas.microsoft.com/office/drawing/2014/main" id="{31EF8632-44F3-057F-52B1-B49473C24AA7}"/>
                    </a:ext>
                  </a:extLst>
                </p:cNvPr>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4192;p60">
                  <a:extLst>
                    <a:ext uri="{FF2B5EF4-FFF2-40B4-BE49-F238E27FC236}">
                      <a16:creationId xmlns:a16="http://schemas.microsoft.com/office/drawing/2014/main" id="{C2EB7C0A-0511-410F-EAB1-224302DB288E}"/>
                    </a:ext>
                  </a:extLst>
                </p:cNvPr>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4193;p60">
                <a:extLst>
                  <a:ext uri="{FF2B5EF4-FFF2-40B4-BE49-F238E27FC236}">
                    <a16:creationId xmlns:a16="http://schemas.microsoft.com/office/drawing/2014/main" id="{7B2CA8C4-59EA-0498-F6A9-3CA92B608284}"/>
                  </a:ext>
                </a:extLst>
              </p:cNvPr>
              <p:cNvGrpSpPr/>
              <p:nvPr/>
            </p:nvGrpSpPr>
            <p:grpSpPr>
              <a:xfrm>
                <a:off x="5476254" y="3473949"/>
                <a:ext cx="26835" cy="26930"/>
                <a:chOff x="5476254" y="3473949"/>
                <a:chExt cx="26835" cy="26930"/>
              </a:xfrm>
            </p:grpSpPr>
            <p:sp>
              <p:nvSpPr>
                <p:cNvPr id="1304" name="Google Shape;4194;p60">
                  <a:extLst>
                    <a:ext uri="{FF2B5EF4-FFF2-40B4-BE49-F238E27FC236}">
                      <a16:creationId xmlns:a16="http://schemas.microsoft.com/office/drawing/2014/main" id="{2F9A65DB-77B7-DA14-60D6-0146A93FA444}"/>
                    </a:ext>
                  </a:extLst>
                </p:cNvPr>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4195;p60">
                  <a:extLst>
                    <a:ext uri="{FF2B5EF4-FFF2-40B4-BE49-F238E27FC236}">
                      <a16:creationId xmlns:a16="http://schemas.microsoft.com/office/drawing/2014/main" id="{441F9FED-1DB0-0A82-02EC-3A1228A56B45}"/>
                    </a:ext>
                  </a:extLst>
                </p:cNvPr>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5" name="Google Shape;4196;p60">
                <a:extLst>
                  <a:ext uri="{FF2B5EF4-FFF2-40B4-BE49-F238E27FC236}">
                    <a16:creationId xmlns:a16="http://schemas.microsoft.com/office/drawing/2014/main" id="{8A676B42-0307-F914-3C7E-5BC34256E161}"/>
                  </a:ext>
                </a:extLst>
              </p:cNvPr>
              <p:cNvGrpSpPr/>
              <p:nvPr/>
            </p:nvGrpSpPr>
            <p:grpSpPr>
              <a:xfrm>
                <a:off x="5564547" y="3481594"/>
                <a:ext cx="31397" cy="26898"/>
                <a:chOff x="5564547" y="3481594"/>
                <a:chExt cx="31397" cy="26898"/>
              </a:xfrm>
            </p:grpSpPr>
            <p:sp>
              <p:nvSpPr>
                <p:cNvPr id="1302" name="Google Shape;4197;p60">
                  <a:extLst>
                    <a:ext uri="{FF2B5EF4-FFF2-40B4-BE49-F238E27FC236}">
                      <a16:creationId xmlns:a16="http://schemas.microsoft.com/office/drawing/2014/main" id="{38F6A177-2291-6E83-3DD8-D21F52C7F272}"/>
                    </a:ext>
                  </a:extLst>
                </p:cNvPr>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4198;p60">
                  <a:extLst>
                    <a:ext uri="{FF2B5EF4-FFF2-40B4-BE49-F238E27FC236}">
                      <a16:creationId xmlns:a16="http://schemas.microsoft.com/office/drawing/2014/main" id="{8F9B6CC5-908A-DC41-6320-2C12FFC50F55}"/>
                    </a:ext>
                  </a:extLst>
                </p:cNvPr>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4199;p60">
                <a:extLst>
                  <a:ext uri="{FF2B5EF4-FFF2-40B4-BE49-F238E27FC236}">
                    <a16:creationId xmlns:a16="http://schemas.microsoft.com/office/drawing/2014/main" id="{A62039BB-7A8E-BC89-06BE-540102A833DF}"/>
                  </a:ext>
                </a:extLst>
              </p:cNvPr>
              <p:cNvGrpSpPr/>
              <p:nvPr/>
            </p:nvGrpSpPr>
            <p:grpSpPr>
              <a:xfrm>
                <a:off x="5534101" y="3470174"/>
                <a:ext cx="31397" cy="26906"/>
                <a:chOff x="5534101" y="3470174"/>
                <a:chExt cx="31397" cy="26906"/>
              </a:xfrm>
            </p:grpSpPr>
            <p:sp>
              <p:nvSpPr>
                <p:cNvPr id="1300" name="Google Shape;4200;p60">
                  <a:extLst>
                    <a:ext uri="{FF2B5EF4-FFF2-40B4-BE49-F238E27FC236}">
                      <a16:creationId xmlns:a16="http://schemas.microsoft.com/office/drawing/2014/main" id="{5607B518-990A-27E0-A67B-1F2FC20FC2C4}"/>
                    </a:ext>
                  </a:extLst>
                </p:cNvPr>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4201;p60">
                  <a:extLst>
                    <a:ext uri="{FF2B5EF4-FFF2-40B4-BE49-F238E27FC236}">
                      <a16:creationId xmlns:a16="http://schemas.microsoft.com/office/drawing/2014/main" id="{D6647636-8C25-394E-54BA-2B42EE5292FB}"/>
                    </a:ext>
                  </a:extLst>
                </p:cNvPr>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4202;p60">
                <a:extLst>
                  <a:ext uri="{FF2B5EF4-FFF2-40B4-BE49-F238E27FC236}">
                    <a16:creationId xmlns:a16="http://schemas.microsoft.com/office/drawing/2014/main" id="{7D617FBB-D051-477E-F957-2D5C76463EF3}"/>
                  </a:ext>
                </a:extLst>
              </p:cNvPr>
              <p:cNvGrpSpPr/>
              <p:nvPr/>
            </p:nvGrpSpPr>
            <p:grpSpPr>
              <a:xfrm>
                <a:off x="5610879" y="3314486"/>
                <a:ext cx="31499" cy="26938"/>
                <a:chOff x="5610879" y="3314486"/>
                <a:chExt cx="31499" cy="26938"/>
              </a:xfrm>
            </p:grpSpPr>
            <p:sp>
              <p:nvSpPr>
                <p:cNvPr id="1298" name="Google Shape;4203;p60">
                  <a:extLst>
                    <a:ext uri="{FF2B5EF4-FFF2-40B4-BE49-F238E27FC236}">
                      <a16:creationId xmlns:a16="http://schemas.microsoft.com/office/drawing/2014/main" id="{E597BCDE-6773-A77F-219A-010142E4A2F9}"/>
                    </a:ext>
                  </a:extLst>
                </p:cNvPr>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4204;p60">
                  <a:extLst>
                    <a:ext uri="{FF2B5EF4-FFF2-40B4-BE49-F238E27FC236}">
                      <a16:creationId xmlns:a16="http://schemas.microsoft.com/office/drawing/2014/main" id="{34D2F841-ADC1-916F-328B-12B79DB4E5A6}"/>
                    </a:ext>
                  </a:extLst>
                </p:cNvPr>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4205;p60">
                <a:extLst>
                  <a:ext uri="{FF2B5EF4-FFF2-40B4-BE49-F238E27FC236}">
                    <a16:creationId xmlns:a16="http://schemas.microsoft.com/office/drawing/2014/main" id="{09EE66D7-66D6-AE90-C15D-BE7D9B6EEB9F}"/>
                  </a:ext>
                </a:extLst>
              </p:cNvPr>
              <p:cNvGrpSpPr/>
              <p:nvPr/>
            </p:nvGrpSpPr>
            <p:grpSpPr>
              <a:xfrm>
                <a:off x="4834525" y="3501382"/>
                <a:ext cx="31499" cy="26898"/>
                <a:chOff x="4834525" y="3501382"/>
                <a:chExt cx="31499" cy="26898"/>
              </a:xfrm>
            </p:grpSpPr>
            <p:sp>
              <p:nvSpPr>
                <p:cNvPr id="1296" name="Google Shape;4206;p60">
                  <a:extLst>
                    <a:ext uri="{FF2B5EF4-FFF2-40B4-BE49-F238E27FC236}">
                      <a16:creationId xmlns:a16="http://schemas.microsoft.com/office/drawing/2014/main" id="{009FCF1E-753C-19D6-955A-EFC3B001675B}"/>
                    </a:ext>
                  </a:extLst>
                </p:cNvPr>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4207;p60">
                  <a:extLst>
                    <a:ext uri="{FF2B5EF4-FFF2-40B4-BE49-F238E27FC236}">
                      <a16:creationId xmlns:a16="http://schemas.microsoft.com/office/drawing/2014/main" id="{0F9ECF21-B984-6B6F-6AC9-081B0E516EBD}"/>
                    </a:ext>
                  </a:extLst>
                </p:cNvPr>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4208;p60">
                <a:extLst>
                  <a:ext uri="{FF2B5EF4-FFF2-40B4-BE49-F238E27FC236}">
                    <a16:creationId xmlns:a16="http://schemas.microsoft.com/office/drawing/2014/main" id="{A1981995-F6F6-3E1E-6EE0-82F987767B8F}"/>
                  </a:ext>
                </a:extLst>
              </p:cNvPr>
              <p:cNvGrpSpPr/>
              <p:nvPr/>
            </p:nvGrpSpPr>
            <p:grpSpPr>
              <a:xfrm>
                <a:off x="4898460" y="3580158"/>
                <a:ext cx="31405" cy="26898"/>
                <a:chOff x="4898460" y="3580158"/>
                <a:chExt cx="31405" cy="26898"/>
              </a:xfrm>
            </p:grpSpPr>
            <p:sp>
              <p:nvSpPr>
                <p:cNvPr id="1294" name="Google Shape;4209;p60">
                  <a:extLst>
                    <a:ext uri="{FF2B5EF4-FFF2-40B4-BE49-F238E27FC236}">
                      <a16:creationId xmlns:a16="http://schemas.microsoft.com/office/drawing/2014/main" id="{BAB91DB3-FF9C-9E3D-95EC-35348D6300D1}"/>
                    </a:ext>
                  </a:extLst>
                </p:cNvPr>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4210;p60">
                  <a:extLst>
                    <a:ext uri="{FF2B5EF4-FFF2-40B4-BE49-F238E27FC236}">
                      <a16:creationId xmlns:a16="http://schemas.microsoft.com/office/drawing/2014/main" id="{FC1772AC-FD5D-7ED9-9BF8-2E70685F6063}"/>
                    </a:ext>
                  </a:extLst>
                </p:cNvPr>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4211;p60">
                <a:extLst>
                  <a:ext uri="{FF2B5EF4-FFF2-40B4-BE49-F238E27FC236}">
                    <a16:creationId xmlns:a16="http://schemas.microsoft.com/office/drawing/2014/main" id="{D1B1E753-0124-133A-22DA-E9AADF99F58F}"/>
                  </a:ext>
                </a:extLst>
              </p:cNvPr>
              <p:cNvGrpSpPr/>
              <p:nvPr/>
            </p:nvGrpSpPr>
            <p:grpSpPr>
              <a:xfrm>
                <a:off x="4882667" y="3608032"/>
                <a:ext cx="31499" cy="27001"/>
                <a:chOff x="4882667" y="3608032"/>
                <a:chExt cx="31499" cy="27001"/>
              </a:xfrm>
            </p:grpSpPr>
            <p:sp>
              <p:nvSpPr>
                <p:cNvPr id="1292" name="Google Shape;4212;p60">
                  <a:extLst>
                    <a:ext uri="{FF2B5EF4-FFF2-40B4-BE49-F238E27FC236}">
                      <a16:creationId xmlns:a16="http://schemas.microsoft.com/office/drawing/2014/main" id="{03C4EEFB-E0A1-C6EA-1795-E5181C3201EE}"/>
                    </a:ext>
                  </a:extLst>
                </p:cNvPr>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4213;p60">
                  <a:extLst>
                    <a:ext uri="{FF2B5EF4-FFF2-40B4-BE49-F238E27FC236}">
                      <a16:creationId xmlns:a16="http://schemas.microsoft.com/office/drawing/2014/main" id="{DB538DFA-5803-3F1F-0EF9-3DC15F3D09E7}"/>
                    </a:ext>
                  </a:extLst>
                </p:cNvPr>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4214;p60">
                <a:extLst>
                  <a:ext uri="{FF2B5EF4-FFF2-40B4-BE49-F238E27FC236}">
                    <a16:creationId xmlns:a16="http://schemas.microsoft.com/office/drawing/2014/main" id="{0D7E9C3A-8D74-306D-9578-244F03B7B42C}"/>
                  </a:ext>
                </a:extLst>
              </p:cNvPr>
              <p:cNvGrpSpPr/>
              <p:nvPr/>
            </p:nvGrpSpPr>
            <p:grpSpPr>
              <a:xfrm>
                <a:off x="4843373" y="3631407"/>
                <a:ext cx="16273" cy="16186"/>
                <a:chOff x="4843373" y="3631407"/>
                <a:chExt cx="16273" cy="16186"/>
              </a:xfrm>
            </p:grpSpPr>
            <p:sp>
              <p:nvSpPr>
                <p:cNvPr id="1290" name="Google Shape;4215;p60">
                  <a:extLst>
                    <a:ext uri="{FF2B5EF4-FFF2-40B4-BE49-F238E27FC236}">
                      <a16:creationId xmlns:a16="http://schemas.microsoft.com/office/drawing/2014/main" id="{DCE0A9E4-2B11-8D8B-8B26-F660637667C8}"/>
                    </a:ext>
                  </a:extLst>
                </p:cNvPr>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4216;p60">
                  <a:extLst>
                    <a:ext uri="{FF2B5EF4-FFF2-40B4-BE49-F238E27FC236}">
                      <a16:creationId xmlns:a16="http://schemas.microsoft.com/office/drawing/2014/main" id="{F77407A9-D541-0E8C-C50F-667F7610F8BA}"/>
                    </a:ext>
                  </a:extLst>
                </p:cNvPr>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4217;p60">
                <a:extLst>
                  <a:ext uri="{FF2B5EF4-FFF2-40B4-BE49-F238E27FC236}">
                    <a16:creationId xmlns:a16="http://schemas.microsoft.com/office/drawing/2014/main" id="{3C3CDF73-EAA7-2AA0-9134-0733523387D6}"/>
                  </a:ext>
                </a:extLst>
              </p:cNvPr>
              <p:cNvGrpSpPr/>
              <p:nvPr/>
            </p:nvGrpSpPr>
            <p:grpSpPr>
              <a:xfrm>
                <a:off x="4727773" y="3591578"/>
                <a:ext cx="31499" cy="26898"/>
                <a:chOff x="4727773" y="3591578"/>
                <a:chExt cx="31499" cy="26898"/>
              </a:xfrm>
            </p:grpSpPr>
            <p:sp>
              <p:nvSpPr>
                <p:cNvPr id="1288" name="Google Shape;4218;p60">
                  <a:extLst>
                    <a:ext uri="{FF2B5EF4-FFF2-40B4-BE49-F238E27FC236}">
                      <a16:creationId xmlns:a16="http://schemas.microsoft.com/office/drawing/2014/main" id="{9D1DEC93-3110-402D-4A84-1701DC30D287}"/>
                    </a:ext>
                  </a:extLst>
                </p:cNvPr>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4219;p60">
                  <a:extLst>
                    <a:ext uri="{FF2B5EF4-FFF2-40B4-BE49-F238E27FC236}">
                      <a16:creationId xmlns:a16="http://schemas.microsoft.com/office/drawing/2014/main" id="{0E65961A-B220-C05A-7DBD-E0E842A59293}"/>
                    </a:ext>
                  </a:extLst>
                </p:cNvPr>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3" name="Google Shape;4220;p60">
                <a:extLst>
                  <a:ext uri="{FF2B5EF4-FFF2-40B4-BE49-F238E27FC236}">
                    <a16:creationId xmlns:a16="http://schemas.microsoft.com/office/drawing/2014/main" id="{452239C9-71B0-C4F3-3A4C-EE2F80CFFC7F}"/>
                  </a:ext>
                </a:extLst>
              </p:cNvPr>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4221;p60">
                <a:extLst>
                  <a:ext uri="{FF2B5EF4-FFF2-40B4-BE49-F238E27FC236}">
                    <a16:creationId xmlns:a16="http://schemas.microsoft.com/office/drawing/2014/main" id="{24C0F1E3-BFCF-77D1-6F33-08A90DD3CE25}"/>
                  </a:ext>
                </a:extLst>
              </p:cNvPr>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5" name="Google Shape;4222;p60">
                <a:extLst>
                  <a:ext uri="{FF2B5EF4-FFF2-40B4-BE49-F238E27FC236}">
                    <a16:creationId xmlns:a16="http://schemas.microsoft.com/office/drawing/2014/main" id="{66D5FF4F-23C8-7C95-C2EF-B02243AD5B3E}"/>
                  </a:ext>
                </a:extLst>
              </p:cNvPr>
              <p:cNvGrpSpPr/>
              <p:nvPr/>
            </p:nvGrpSpPr>
            <p:grpSpPr>
              <a:xfrm>
                <a:off x="4609421" y="3577398"/>
                <a:ext cx="31499" cy="27001"/>
                <a:chOff x="4609421" y="3577398"/>
                <a:chExt cx="31499" cy="27001"/>
              </a:xfrm>
            </p:grpSpPr>
            <p:sp>
              <p:nvSpPr>
                <p:cNvPr id="1286" name="Google Shape;4223;p60">
                  <a:extLst>
                    <a:ext uri="{FF2B5EF4-FFF2-40B4-BE49-F238E27FC236}">
                      <a16:creationId xmlns:a16="http://schemas.microsoft.com/office/drawing/2014/main" id="{B13345D4-6811-A106-8138-3021B202C78A}"/>
                    </a:ext>
                  </a:extLst>
                </p:cNvPr>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4224;p60">
                  <a:extLst>
                    <a:ext uri="{FF2B5EF4-FFF2-40B4-BE49-F238E27FC236}">
                      <a16:creationId xmlns:a16="http://schemas.microsoft.com/office/drawing/2014/main" id="{F9EFCA4A-50CB-C243-866B-3897AA22228B}"/>
                    </a:ext>
                  </a:extLst>
                </p:cNvPr>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4225;p60">
                <a:extLst>
                  <a:ext uri="{FF2B5EF4-FFF2-40B4-BE49-F238E27FC236}">
                    <a16:creationId xmlns:a16="http://schemas.microsoft.com/office/drawing/2014/main" id="{29F4F9DF-BDCE-9E44-E9D5-5D4C52D45CD4}"/>
                  </a:ext>
                </a:extLst>
              </p:cNvPr>
              <p:cNvGrpSpPr/>
              <p:nvPr/>
            </p:nvGrpSpPr>
            <p:grpSpPr>
              <a:xfrm>
                <a:off x="4649289" y="3577398"/>
                <a:ext cx="31499" cy="27001"/>
                <a:chOff x="4649289" y="3577398"/>
                <a:chExt cx="31499" cy="27001"/>
              </a:xfrm>
            </p:grpSpPr>
            <p:sp>
              <p:nvSpPr>
                <p:cNvPr id="1284" name="Google Shape;4226;p60">
                  <a:extLst>
                    <a:ext uri="{FF2B5EF4-FFF2-40B4-BE49-F238E27FC236}">
                      <a16:creationId xmlns:a16="http://schemas.microsoft.com/office/drawing/2014/main" id="{B8EF10DC-A1F9-F61C-3A40-77F05D5AB2D8}"/>
                    </a:ext>
                  </a:extLst>
                </p:cNvPr>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4227;p60">
                  <a:extLst>
                    <a:ext uri="{FF2B5EF4-FFF2-40B4-BE49-F238E27FC236}">
                      <a16:creationId xmlns:a16="http://schemas.microsoft.com/office/drawing/2014/main" id="{23ADC4CB-4EDD-F091-1C06-D5198CE0A877}"/>
                    </a:ext>
                  </a:extLst>
                </p:cNvPr>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4228;p60">
                <a:extLst>
                  <a:ext uri="{FF2B5EF4-FFF2-40B4-BE49-F238E27FC236}">
                    <a16:creationId xmlns:a16="http://schemas.microsoft.com/office/drawing/2014/main" id="{90A6FFE9-552D-BF68-40D6-AE82EBAA3160}"/>
                  </a:ext>
                </a:extLst>
              </p:cNvPr>
              <p:cNvGrpSpPr/>
              <p:nvPr/>
            </p:nvGrpSpPr>
            <p:grpSpPr>
              <a:xfrm>
                <a:off x="4605614" y="3639523"/>
                <a:ext cx="31499" cy="26906"/>
                <a:chOff x="4605614" y="3639523"/>
                <a:chExt cx="31499" cy="26906"/>
              </a:xfrm>
            </p:grpSpPr>
            <p:sp>
              <p:nvSpPr>
                <p:cNvPr id="1282" name="Google Shape;4229;p60">
                  <a:extLst>
                    <a:ext uri="{FF2B5EF4-FFF2-40B4-BE49-F238E27FC236}">
                      <a16:creationId xmlns:a16="http://schemas.microsoft.com/office/drawing/2014/main" id="{B5CC6306-B5EA-006C-BC16-B161811B2431}"/>
                    </a:ext>
                  </a:extLst>
                </p:cNvPr>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4230;p60">
                  <a:extLst>
                    <a:ext uri="{FF2B5EF4-FFF2-40B4-BE49-F238E27FC236}">
                      <a16:creationId xmlns:a16="http://schemas.microsoft.com/office/drawing/2014/main" id="{FDCD632F-0B4E-C7BE-3455-66FC32A99361}"/>
                    </a:ext>
                  </a:extLst>
                </p:cNvPr>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4231;p60">
                <a:extLst>
                  <a:ext uri="{FF2B5EF4-FFF2-40B4-BE49-F238E27FC236}">
                    <a16:creationId xmlns:a16="http://schemas.microsoft.com/office/drawing/2014/main" id="{4F2BDC74-FE6F-455A-6A78-FA1881EABF07}"/>
                  </a:ext>
                </a:extLst>
              </p:cNvPr>
              <p:cNvGrpSpPr/>
              <p:nvPr/>
            </p:nvGrpSpPr>
            <p:grpSpPr>
              <a:xfrm>
                <a:off x="4785149" y="3618846"/>
                <a:ext cx="26930" cy="26843"/>
                <a:chOff x="4785149" y="3618846"/>
                <a:chExt cx="26930" cy="26843"/>
              </a:xfrm>
            </p:grpSpPr>
            <p:sp>
              <p:nvSpPr>
                <p:cNvPr id="1280" name="Google Shape;4232;p60">
                  <a:extLst>
                    <a:ext uri="{FF2B5EF4-FFF2-40B4-BE49-F238E27FC236}">
                      <a16:creationId xmlns:a16="http://schemas.microsoft.com/office/drawing/2014/main" id="{B7F645D3-F070-9859-4323-E9824A5D68A7}"/>
                    </a:ext>
                  </a:extLst>
                </p:cNvPr>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4233;p60">
                  <a:extLst>
                    <a:ext uri="{FF2B5EF4-FFF2-40B4-BE49-F238E27FC236}">
                      <a16:creationId xmlns:a16="http://schemas.microsoft.com/office/drawing/2014/main" id="{0FD4A286-36A7-D9B0-AC94-0E7AC35EC3AF}"/>
                    </a:ext>
                  </a:extLst>
                </p:cNvPr>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 name="Google Shape;4234;p60">
                <a:extLst>
                  <a:ext uri="{FF2B5EF4-FFF2-40B4-BE49-F238E27FC236}">
                    <a16:creationId xmlns:a16="http://schemas.microsoft.com/office/drawing/2014/main" id="{849E27FC-A062-EE50-C325-3CE2BD00DA81}"/>
                  </a:ext>
                </a:extLst>
              </p:cNvPr>
              <p:cNvGrpSpPr/>
              <p:nvPr/>
            </p:nvGrpSpPr>
            <p:grpSpPr>
              <a:xfrm>
                <a:off x="4810167" y="3601567"/>
                <a:ext cx="31405" cy="26898"/>
                <a:chOff x="4810167" y="3601567"/>
                <a:chExt cx="31405" cy="26898"/>
              </a:xfrm>
            </p:grpSpPr>
            <p:sp>
              <p:nvSpPr>
                <p:cNvPr id="1278" name="Google Shape;4235;p60">
                  <a:extLst>
                    <a:ext uri="{FF2B5EF4-FFF2-40B4-BE49-F238E27FC236}">
                      <a16:creationId xmlns:a16="http://schemas.microsoft.com/office/drawing/2014/main" id="{71D14F34-3661-F67F-FDEA-C53CC680EA37}"/>
                    </a:ext>
                  </a:extLst>
                </p:cNvPr>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4236;p60">
                  <a:extLst>
                    <a:ext uri="{FF2B5EF4-FFF2-40B4-BE49-F238E27FC236}">
                      <a16:creationId xmlns:a16="http://schemas.microsoft.com/office/drawing/2014/main" id="{0958684D-0E1C-5F0E-7365-34B6F6E62EC0}"/>
                    </a:ext>
                  </a:extLst>
                </p:cNvPr>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4237;p60">
                <a:extLst>
                  <a:ext uri="{FF2B5EF4-FFF2-40B4-BE49-F238E27FC236}">
                    <a16:creationId xmlns:a16="http://schemas.microsoft.com/office/drawing/2014/main" id="{48B7446F-E1AF-B1D0-3058-1B0D66AB2FA0}"/>
                  </a:ext>
                </a:extLst>
              </p:cNvPr>
              <p:cNvGrpSpPr/>
              <p:nvPr/>
            </p:nvGrpSpPr>
            <p:grpSpPr>
              <a:xfrm>
                <a:off x="4831002" y="3373230"/>
                <a:ext cx="31405" cy="26898"/>
                <a:chOff x="4831002" y="3373230"/>
                <a:chExt cx="31405" cy="26898"/>
              </a:xfrm>
            </p:grpSpPr>
            <p:sp>
              <p:nvSpPr>
                <p:cNvPr id="1276" name="Google Shape;4238;p60">
                  <a:extLst>
                    <a:ext uri="{FF2B5EF4-FFF2-40B4-BE49-F238E27FC236}">
                      <a16:creationId xmlns:a16="http://schemas.microsoft.com/office/drawing/2014/main" id="{07F3EC69-E73B-8237-784F-DC02895DA7F1}"/>
                    </a:ext>
                  </a:extLst>
                </p:cNvPr>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4239;p60">
                  <a:extLst>
                    <a:ext uri="{FF2B5EF4-FFF2-40B4-BE49-F238E27FC236}">
                      <a16:creationId xmlns:a16="http://schemas.microsoft.com/office/drawing/2014/main" id="{D4BC4163-00D5-A07F-22A3-8528216AA72E}"/>
                    </a:ext>
                  </a:extLst>
                </p:cNvPr>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1" name="Google Shape;4240;p60">
                <a:extLst>
                  <a:ext uri="{FF2B5EF4-FFF2-40B4-BE49-F238E27FC236}">
                    <a16:creationId xmlns:a16="http://schemas.microsoft.com/office/drawing/2014/main" id="{4B707532-5B41-35E5-B5CB-2D6AECF6D0E1}"/>
                  </a:ext>
                </a:extLst>
              </p:cNvPr>
              <p:cNvGrpSpPr/>
              <p:nvPr/>
            </p:nvGrpSpPr>
            <p:grpSpPr>
              <a:xfrm>
                <a:off x="4719311" y="3355054"/>
                <a:ext cx="31499" cy="27001"/>
                <a:chOff x="4719311" y="3355054"/>
                <a:chExt cx="31499" cy="27001"/>
              </a:xfrm>
            </p:grpSpPr>
            <p:sp>
              <p:nvSpPr>
                <p:cNvPr id="1274" name="Google Shape;4241;p60">
                  <a:extLst>
                    <a:ext uri="{FF2B5EF4-FFF2-40B4-BE49-F238E27FC236}">
                      <a16:creationId xmlns:a16="http://schemas.microsoft.com/office/drawing/2014/main" id="{9EFCCBF5-8576-D114-6615-625BC7F53ACC}"/>
                    </a:ext>
                  </a:extLst>
                </p:cNvPr>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4242;p60">
                  <a:extLst>
                    <a:ext uri="{FF2B5EF4-FFF2-40B4-BE49-F238E27FC236}">
                      <a16:creationId xmlns:a16="http://schemas.microsoft.com/office/drawing/2014/main" id="{3C365F9D-355D-E867-0512-AB09E3765CFF}"/>
                    </a:ext>
                  </a:extLst>
                </p:cNvPr>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4243;p60">
                <a:extLst>
                  <a:ext uri="{FF2B5EF4-FFF2-40B4-BE49-F238E27FC236}">
                    <a16:creationId xmlns:a16="http://schemas.microsoft.com/office/drawing/2014/main" id="{561E96F9-1303-1B4A-7578-4131A2AA2D65}"/>
                  </a:ext>
                </a:extLst>
              </p:cNvPr>
              <p:cNvGrpSpPr/>
              <p:nvPr/>
            </p:nvGrpSpPr>
            <p:grpSpPr>
              <a:xfrm>
                <a:off x="4798755" y="3450260"/>
                <a:ext cx="26930" cy="26930"/>
                <a:chOff x="4798755" y="3450260"/>
                <a:chExt cx="26930" cy="26930"/>
              </a:xfrm>
            </p:grpSpPr>
            <p:sp>
              <p:nvSpPr>
                <p:cNvPr id="1272" name="Google Shape;4244;p60">
                  <a:extLst>
                    <a:ext uri="{FF2B5EF4-FFF2-40B4-BE49-F238E27FC236}">
                      <a16:creationId xmlns:a16="http://schemas.microsoft.com/office/drawing/2014/main" id="{94A6B8CB-5BD6-DBBD-C2C9-F89EA7346C1B}"/>
                    </a:ext>
                  </a:extLst>
                </p:cNvPr>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4245;p60">
                  <a:extLst>
                    <a:ext uri="{FF2B5EF4-FFF2-40B4-BE49-F238E27FC236}">
                      <a16:creationId xmlns:a16="http://schemas.microsoft.com/office/drawing/2014/main" id="{DB27D3E7-3026-8B3D-C310-59610BD901BF}"/>
                    </a:ext>
                  </a:extLst>
                </p:cNvPr>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4246;p60">
                <a:extLst>
                  <a:ext uri="{FF2B5EF4-FFF2-40B4-BE49-F238E27FC236}">
                    <a16:creationId xmlns:a16="http://schemas.microsoft.com/office/drawing/2014/main" id="{4EC1EB6C-FA2C-3AC0-F54A-0E35E44E37D8}"/>
                  </a:ext>
                </a:extLst>
              </p:cNvPr>
              <p:cNvGrpSpPr/>
              <p:nvPr/>
            </p:nvGrpSpPr>
            <p:grpSpPr>
              <a:xfrm>
                <a:off x="4645576" y="3467555"/>
                <a:ext cx="31405" cy="26953"/>
                <a:chOff x="4645576" y="3467555"/>
                <a:chExt cx="31405" cy="26953"/>
              </a:xfrm>
            </p:grpSpPr>
            <p:sp>
              <p:nvSpPr>
                <p:cNvPr id="1270" name="Google Shape;4247;p60">
                  <a:extLst>
                    <a:ext uri="{FF2B5EF4-FFF2-40B4-BE49-F238E27FC236}">
                      <a16:creationId xmlns:a16="http://schemas.microsoft.com/office/drawing/2014/main" id="{6588DD32-1850-FAF0-698A-00C1D9AE9E14}"/>
                    </a:ext>
                  </a:extLst>
                </p:cNvPr>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4248;p60">
                  <a:extLst>
                    <a:ext uri="{FF2B5EF4-FFF2-40B4-BE49-F238E27FC236}">
                      <a16:creationId xmlns:a16="http://schemas.microsoft.com/office/drawing/2014/main" id="{F2C9C700-4BFC-CC15-830E-1E9C45F91F73}"/>
                    </a:ext>
                  </a:extLst>
                </p:cNvPr>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4249;p60">
                <a:extLst>
                  <a:ext uri="{FF2B5EF4-FFF2-40B4-BE49-F238E27FC236}">
                    <a16:creationId xmlns:a16="http://schemas.microsoft.com/office/drawing/2014/main" id="{8F2C6FBB-5D04-B9DF-6D09-76385480A321}"/>
                  </a:ext>
                </a:extLst>
              </p:cNvPr>
              <p:cNvGrpSpPr/>
              <p:nvPr/>
            </p:nvGrpSpPr>
            <p:grpSpPr>
              <a:xfrm>
                <a:off x="4687631" y="3583965"/>
                <a:ext cx="31499" cy="26898"/>
                <a:chOff x="4687631" y="3583965"/>
                <a:chExt cx="31499" cy="26898"/>
              </a:xfrm>
            </p:grpSpPr>
            <p:sp>
              <p:nvSpPr>
                <p:cNvPr id="1268" name="Google Shape;4250;p60">
                  <a:extLst>
                    <a:ext uri="{FF2B5EF4-FFF2-40B4-BE49-F238E27FC236}">
                      <a16:creationId xmlns:a16="http://schemas.microsoft.com/office/drawing/2014/main" id="{42675F60-601F-FEE8-0851-C93530EBA7B1}"/>
                    </a:ext>
                  </a:extLst>
                </p:cNvPr>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4251;p60">
                  <a:extLst>
                    <a:ext uri="{FF2B5EF4-FFF2-40B4-BE49-F238E27FC236}">
                      <a16:creationId xmlns:a16="http://schemas.microsoft.com/office/drawing/2014/main" id="{E7628052-1F8C-5572-C80F-ADCD4F3A0599}"/>
                    </a:ext>
                  </a:extLst>
                </p:cNvPr>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4252;p60">
                <a:extLst>
                  <a:ext uri="{FF2B5EF4-FFF2-40B4-BE49-F238E27FC236}">
                    <a16:creationId xmlns:a16="http://schemas.microsoft.com/office/drawing/2014/main" id="{B0ABFCBA-34AF-16FD-D56A-D537ECE53EA5}"/>
                  </a:ext>
                </a:extLst>
              </p:cNvPr>
              <p:cNvGrpSpPr/>
              <p:nvPr/>
            </p:nvGrpSpPr>
            <p:grpSpPr>
              <a:xfrm>
                <a:off x="4719311" y="3471314"/>
                <a:ext cx="31499" cy="27001"/>
                <a:chOff x="4719311" y="3471314"/>
                <a:chExt cx="31499" cy="27001"/>
              </a:xfrm>
            </p:grpSpPr>
            <p:sp>
              <p:nvSpPr>
                <p:cNvPr id="1266" name="Google Shape;4253;p60">
                  <a:extLst>
                    <a:ext uri="{FF2B5EF4-FFF2-40B4-BE49-F238E27FC236}">
                      <a16:creationId xmlns:a16="http://schemas.microsoft.com/office/drawing/2014/main" id="{B2C7A744-2CEE-5251-627A-3E86B111B86B}"/>
                    </a:ext>
                  </a:extLst>
                </p:cNvPr>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4254;p60">
                  <a:extLst>
                    <a:ext uri="{FF2B5EF4-FFF2-40B4-BE49-F238E27FC236}">
                      <a16:creationId xmlns:a16="http://schemas.microsoft.com/office/drawing/2014/main" id="{09F1635C-B562-54D7-5700-F4C3137FC93B}"/>
                    </a:ext>
                  </a:extLst>
                </p:cNvPr>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4255;p60">
                <a:extLst>
                  <a:ext uri="{FF2B5EF4-FFF2-40B4-BE49-F238E27FC236}">
                    <a16:creationId xmlns:a16="http://schemas.microsoft.com/office/drawing/2014/main" id="{44F82651-D2CF-8596-E4FB-3EB54AF965DE}"/>
                  </a:ext>
                </a:extLst>
              </p:cNvPr>
              <p:cNvGrpSpPr/>
              <p:nvPr/>
            </p:nvGrpSpPr>
            <p:grpSpPr>
              <a:xfrm>
                <a:off x="4719311" y="3434404"/>
                <a:ext cx="31499" cy="26898"/>
                <a:chOff x="4719311" y="3434404"/>
                <a:chExt cx="31499" cy="26898"/>
              </a:xfrm>
            </p:grpSpPr>
            <p:sp>
              <p:nvSpPr>
                <p:cNvPr id="1264" name="Google Shape;4256;p60">
                  <a:extLst>
                    <a:ext uri="{FF2B5EF4-FFF2-40B4-BE49-F238E27FC236}">
                      <a16:creationId xmlns:a16="http://schemas.microsoft.com/office/drawing/2014/main" id="{D5CED959-3531-0EDE-6E96-5F6A8693FE26}"/>
                    </a:ext>
                  </a:extLst>
                </p:cNvPr>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4257;p60">
                  <a:extLst>
                    <a:ext uri="{FF2B5EF4-FFF2-40B4-BE49-F238E27FC236}">
                      <a16:creationId xmlns:a16="http://schemas.microsoft.com/office/drawing/2014/main" id="{BD7EBD0A-4773-5C97-1272-3D1FA0AE5D44}"/>
                    </a:ext>
                  </a:extLst>
                </p:cNvPr>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4258;p60">
                <a:extLst>
                  <a:ext uri="{FF2B5EF4-FFF2-40B4-BE49-F238E27FC236}">
                    <a16:creationId xmlns:a16="http://schemas.microsoft.com/office/drawing/2014/main" id="{9B9FCDB3-CEFE-6442-E045-DE94496CAFC7}"/>
                  </a:ext>
                </a:extLst>
              </p:cNvPr>
              <p:cNvGrpSpPr/>
              <p:nvPr/>
            </p:nvGrpSpPr>
            <p:grpSpPr>
              <a:xfrm>
                <a:off x="4768876" y="3401772"/>
                <a:ext cx="31499" cy="26898"/>
                <a:chOff x="4768876" y="3401772"/>
                <a:chExt cx="31499" cy="26898"/>
              </a:xfrm>
            </p:grpSpPr>
            <p:sp>
              <p:nvSpPr>
                <p:cNvPr id="1262" name="Google Shape;4259;p60">
                  <a:extLst>
                    <a:ext uri="{FF2B5EF4-FFF2-40B4-BE49-F238E27FC236}">
                      <a16:creationId xmlns:a16="http://schemas.microsoft.com/office/drawing/2014/main" id="{A0B7864D-8567-5C52-20C6-CF1AF176D6A5}"/>
                    </a:ext>
                  </a:extLst>
                </p:cNvPr>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4260;p60">
                  <a:extLst>
                    <a:ext uri="{FF2B5EF4-FFF2-40B4-BE49-F238E27FC236}">
                      <a16:creationId xmlns:a16="http://schemas.microsoft.com/office/drawing/2014/main" id="{270334C4-254C-3493-4111-D6537BEA569F}"/>
                    </a:ext>
                  </a:extLst>
                </p:cNvPr>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4261;p60">
                <a:extLst>
                  <a:ext uri="{FF2B5EF4-FFF2-40B4-BE49-F238E27FC236}">
                    <a16:creationId xmlns:a16="http://schemas.microsoft.com/office/drawing/2014/main" id="{0DC833DE-AF1F-3912-C9EE-71472653D246}"/>
                  </a:ext>
                </a:extLst>
              </p:cNvPr>
              <p:cNvGrpSpPr/>
              <p:nvPr/>
            </p:nvGrpSpPr>
            <p:grpSpPr>
              <a:xfrm>
                <a:off x="4762214" y="3471377"/>
                <a:ext cx="26938" cy="26938"/>
                <a:chOff x="4762214" y="3471377"/>
                <a:chExt cx="26938" cy="26938"/>
              </a:xfrm>
            </p:grpSpPr>
            <p:sp>
              <p:nvSpPr>
                <p:cNvPr id="1260" name="Google Shape;4262;p60">
                  <a:extLst>
                    <a:ext uri="{FF2B5EF4-FFF2-40B4-BE49-F238E27FC236}">
                      <a16:creationId xmlns:a16="http://schemas.microsoft.com/office/drawing/2014/main" id="{CC338D7D-BE8E-2EC6-E276-E8BB1227DFA3}"/>
                    </a:ext>
                  </a:extLst>
                </p:cNvPr>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4263;p60">
                  <a:extLst>
                    <a:ext uri="{FF2B5EF4-FFF2-40B4-BE49-F238E27FC236}">
                      <a16:creationId xmlns:a16="http://schemas.microsoft.com/office/drawing/2014/main" id="{A3AB11D9-73F0-EDAE-3E18-CC0C2EB8FE20}"/>
                    </a:ext>
                  </a:extLst>
                </p:cNvPr>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4264;p60">
                <a:extLst>
                  <a:ext uri="{FF2B5EF4-FFF2-40B4-BE49-F238E27FC236}">
                    <a16:creationId xmlns:a16="http://schemas.microsoft.com/office/drawing/2014/main" id="{4EC9EC56-F00C-D76E-82BD-941385E3C773}"/>
                  </a:ext>
                </a:extLst>
              </p:cNvPr>
              <p:cNvGrpSpPr/>
              <p:nvPr/>
            </p:nvGrpSpPr>
            <p:grpSpPr>
              <a:xfrm>
                <a:off x="4790473" y="3344782"/>
                <a:ext cx="31405" cy="26898"/>
                <a:chOff x="4790473" y="3344782"/>
                <a:chExt cx="31405" cy="26898"/>
              </a:xfrm>
            </p:grpSpPr>
            <p:sp>
              <p:nvSpPr>
                <p:cNvPr id="1258" name="Google Shape;4265;p60">
                  <a:extLst>
                    <a:ext uri="{FF2B5EF4-FFF2-40B4-BE49-F238E27FC236}">
                      <a16:creationId xmlns:a16="http://schemas.microsoft.com/office/drawing/2014/main" id="{53C135FB-6671-CFC1-BF1E-46F2F1E4B6DD}"/>
                    </a:ext>
                  </a:extLst>
                </p:cNvPr>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4266;p60">
                  <a:extLst>
                    <a:ext uri="{FF2B5EF4-FFF2-40B4-BE49-F238E27FC236}">
                      <a16:creationId xmlns:a16="http://schemas.microsoft.com/office/drawing/2014/main" id="{6D689404-DF4B-A225-194F-5E6733207C72}"/>
                    </a:ext>
                  </a:extLst>
                </p:cNvPr>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4267;p60">
                <a:extLst>
                  <a:ext uri="{FF2B5EF4-FFF2-40B4-BE49-F238E27FC236}">
                    <a16:creationId xmlns:a16="http://schemas.microsoft.com/office/drawing/2014/main" id="{361BB059-B623-42DD-75EF-CFF10EA2965E}"/>
                  </a:ext>
                </a:extLst>
              </p:cNvPr>
              <p:cNvGrpSpPr/>
              <p:nvPr/>
            </p:nvGrpSpPr>
            <p:grpSpPr>
              <a:xfrm>
                <a:off x="4823774" y="3950733"/>
                <a:ext cx="37398" cy="32034"/>
                <a:chOff x="4823774" y="3950733"/>
                <a:chExt cx="37398" cy="32034"/>
              </a:xfrm>
            </p:grpSpPr>
            <p:sp>
              <p:nvSpPr>
                <p:cNvPr id="1256" name="Google Shape;4268;p60">
                  <a:extLst>
                    <a:ext uri="{FF2B5EF4-FFF2-40B4-BE49-F238E27FC236}">
                      <a16:creationId xmlns:a16="http://schemas.microsoft.com/office/drawing/2014/main" id="{4628D96E-80CC-0704-226F-6354593AC0E3}"/>
                    </a:ext>
                  </a:extLst>
                </p:cNvPr>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4269;p60">
                  <a:extLst>
                    <a:ext uri="{FF2B5EF4-FFF2-40B4-BE49-F238E27FC236}">
                      <a16:creationId xmlns:a16="http://schemas.microsoft.com/office/drawing/2014/main" id="{AF81610D-3C84-21BC-BF3E-AA80E3BFD460}"/>
                    </a:ext>
                  </a:extLst>
                </p:cNvPr>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4270;p60">
                <a:extLst>
                  <a:ext uri="{FF2B5EF4-FFF2-40B4-BE49-F238E27FC236}">
                    <a16:creationId xmlns:a16="http://schemas.microsoft.com/office/drawing/2014/main" id="{710B8720-7C3B-5933-937E-87D3530011F2}"/>
                  </a:ext>
                </a:extLst>
              </p:cNvPr>
              <p:cNvGrpSpPr/>
              <p:nvPr/>
            </p:nvGrpSpPr>
            <p:grpSpPr>
              <a:xfrm>
                <a:off x="4823396" y="4110566"/>
                <a:ext cx="31405" cy="26906"/>
                <a:chOff x="4823396" y="4110566"/>
                <a:chExt cx="31405" cy="26906"/>
              </a:xfrm>
            </p:grpSpPr>
            <p:sp>
              <p:nvSpPr>
                <p:cNvPr id="1254" name="Google Shape;4271;p60">
                  <a:extLst>
                    <a:ext uri="{FF2B5EF4-FFF2-40B4-BE49-F238E27FC236}">
                      <a16:creationId xmlns:a16="http://schemas.microsoft.com/office/drawing/2014/main" id="{AE1D5D80-E1A9-F504-5D14-22E978D23AA1}"/>
                    </a:ext>
                  </a:extLst>
                </p:cNvPr>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4272;p60">
                  <a:extLst>
                    <a:ext uri="{FF2B5EF4-FFF2-40B4-BE49-F238E27FC236}">
                      <a16:creationId xmlns:a16="http://schemas.microsoft.com/office/drawing/2014/main" id="{ECD705F4-1151-A128-2843-8ED485BB31E5}"/>
                    </a:ext>
                  </a:extLst>
                </p:cNvPr>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4273;p60">
                <a:extLst>
                  <a:ext uri="{FF2B5EF4-FFF2-40B4-BE49-F238E27FC236}">
                    <a16:creationId xmlns:a16="http://schemas.microsoft.com/office/drawing/2014/main" id="{53A61227-522C-E0EB-524F-38A544E15E0C}"/>
                  </a:ext>
                </a:extLst>
              </p:cNvPr>
              <p:cNvGrpSpPr/>
              <p:nvPr/>
            </p:nvGrpSpPr>
            <p:grpSpPr>
              <a:xfrm>
                <a:off x="4838332" y="3821150"/>
                <a:ext cx="31499" cy="26898"/>
                <a:chOff x="4838332" y="3821150"/>
                <a:chExt cx="31499" cy="26898"/>
              </a:xfrm>
            </p:grpSpPr>
            <p:sp>
              <p:nvSpPr>
                <p:cNvPr id="1252" name="Google Shape;4274;p60">
                  <a:extLst>
                    <a:ext uri="{FF2B5EF4-FFF2-40B4-BE49-F238E27FC236}">
                      <a16:creationId xmlns:a16="http://schemas.microsoft.com/office/drawing/2014/main" id="{BF73CCC4-63C3-E97C-068D-9BAEB9B26A73}"/>
                    </a:ext>
                  </a:extLst>
                </p:cNvPr>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4275;p60">
                  <a:extLst>
                    <a:ext uri="{FF2B5EF4-FFF2-40B4-BE49-F238E27FC236}">
                      <a16:creationId xmlns:a16="http://schemas.microsoft.com/office/drawing/2014/main" id="{B5165DB8-3DFA-F8C3-2817-0C2B6CAE93AD}"/>
                    </a:ext>
                  </a:extLst>
                </p:cNvPr>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4276;p60">
                <a:extLst>
                  <a:ext uri="{FF2B5EF4-FFF2-40B4-BE49-F238E27FC236}">
                    <a16:creationId xmlns:a16="http://schemas.microsoft.com/office/drawing/2014/main" id="{49127D6A-E5FD-0EEE-9963-5E48E8600D19}"/>
                  </a:ext>
                </a:extLst>
              </p:cNvPr>
              <p:cNvGrpSpPr/>
              <p:nvPr/>
            </p:nvGrpSpPr>
            <p:grpSpPr>
              <a:xfrm>
                <a:off x="4661275" y="3815007"/>
                <a:ext cx="36824" cy="31523"/>
                <a:chOff x="4661275" y="3815007"/>
                <a:chExt cx="36824" cy="31523"/>
              </a:xfrm>
            </p:grpSpPr>
            <p:sp>
              <p:nvSpPr>
                <p:cNvPr id="1250" name="Google Shape;4277;p60">
                  <a:extLst>
                    <a:ext uri="{FF2B5EF4-FFF2-40B4-BE49-F238E27FC236}">
                      <a16:creationId xmlns:a16="http://schemas.microsoft.com/office/drawing/2014/main" id="{D20B505C-806E-0A30-3B2E-8557E14F5C75}"/>
                    </a:ext>
                  </a:extLst>
                </p:cNvPr>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4278;p60">
                  <a:extLst>
                    <a:ext uri="{FF2B5EF4-FFF2-40B4-BE49-F238E27FC236}">
                      <a16:creationId xmlns:a16="http://schemas.microsoft.com/office/drawing/2014/main" id="{E9E43687-3E4D-6865-9804-4CB0689DA639}"/>
                    </a:ext>
                  </a:extLst>
                </p:cNvPr>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4279;p60">
                <a:extLst>
                  <a:ext uri="{FF2B5EF4-FFF2-40B4-BE49-F238E27FC236}">
                    <a16:creationId xmlns:a16="http://schemas.microsoft.com/office/drawing/2014/main" id="{D392DA3F-0448-6F94-C1A6-F7A71ACB31FC}"/>
                  </a:ext>
                </a:extLst>
              </p:cNvPr>
              <p:cNvGrpSpPr/>
              <p:nvPr/>
            </p:nvGrpSpPr>
            <p:grpSpPr>
              <a:xfrm>
                <a:off x="4558998" y="3851037"/>
                <a:ext cx="33591" cy="28699"/>
                <a:chOff x="4558998" y="3851037"/>
                <a:chExt cx="33591" cy="28699"/>
              </a:xfrm>
            </p:grpSpPr>
            <p:sp>
              <p:nvSpPr>
                <p:cNvPr id="1248" name="Google Shape;4280;p60">
                  <a:extLst>
                    <a:ext uri="{FF2B5EF4-FFF2-40B4-BE49-F238E27FC236}">
                      <a16:creationId xmlns:a16="http://schemas.microsoft.com/office/drawing/2014/main" id="{8EDB687D-11AA-2DA1-328F-435248F7D3EE}"/>
                    </a:ext>
                  </a:extLst>
                </p:cNvPr>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4281;p60">
                  <a:extLst>
                    <a:ext uri="{FF2B5EF4-FFF2-40B4-BE49-F238E27FC236}">
                      <a16:creationId xmlns:a16="http://schemas.microsoft.com/office/drawing/2014/main" id="{B0EB5629-E5CC-028B-3024-93CF7E6DCD4A}"/>
                    </a:ext>
                  </a:extLst>
                </p:cNvPr>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4282;p60">
                <a:extLst>
                  <a:ext uri="{FF2B5EF4-FFF2-40B4-BE49-F238E27FC236}">
                    <a16:creationId xmlns:a16="http://schemas.microsoft.com/office/drawing/2014/main" id="{7E4B509D-95DD-FBD3-1BC4-FB37C7A7838C}"/>
                  </a:ext>
                </a:extLst>
              </p:cNvPr>
              <p:cNvGrpSpPr/>
              <p:nvPr/>
            </p:nvGrpSpPr>
            <p:grpSpPr>
              <a:xfrm>
                <a:off x="4696762" y="3638587"/>
                <a:ext cx="33591" cy="28794"/>
                <a:chOff x="4696762" y="3638587"/>
                <a:chExt cx="33591" cy="28794"/>
              </a:xfrm>
            </p:grpSpPr>
            <p:sp>
              <p:nvSpPr>
                <p:cNvPr id="1246" name="Google Shape;4283;p60">
                  <a:extLst>
                    <a:ext uri="{FF2B5EF4-FFF2-40B4-BE49-F238E27FC236}">
                      <a16:creationId xmlns:a16="http://schemas.microsoft.com/office/drawing/2014/main" id="{E6424C7C-8753-F0A3-D4E3-893E5AE45417}"/>
                    </a:ext>
                  </a:extLst>
                </p:cNvPr>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4284;p60">
                  <a:extLst>
                    <a:ext uri="{FF2B5EF4-FFF2-40B4-BE49-F238E27FC236}">
                      <a16:creationId xmlns:a16="http://schemas.microsoft.com/office/drawing/2014/main" id="{84126BBC-F5B5-FC15-2829-520D66660B3E}"/>
                    </a:ext>
                  </a:extLst>
                </p:cNvPr>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4285;p60">
                <a:extLst>
                  <a:ext uri="{FF2B5EF4-FFF2-40B4-BE49-F238E27FC236}">
                    <a16:creationId xmlns:a16="http://schemas.microsoft.com/office/drawing/2014/main" id="{829282AD-CAAC-CF0D-C1B5-61E645C287F1}"/>
                  </a:ext>
                </a:extLst>
              </p:cNvPr>
              <p:cNvGrpSpPr/>
              <p:nvPr/>
            </p:nvGrpSpPr>
            <p:grpSpPr>
              <a:xfrm>
                <a:off x="4929479" y="3939140"/>
                <a:ext cx="33497" cy="28692"/>
                <a:chOff x="4929479" y="3939140"/>
                <a:chExt cx="33497" cy="28692"/>
              </a:xfrm>
            </p:grpSpPr>
            <p:sp>
              <p:nvSpPr>
                <p:cNvPr id="1244" name="Google Shape;4286;p60">
                  <a:extLst>
                    <a:ext uri="{FF2B5EF4-FFF2-40B4-BE49-F238E27FC236}">
                      <a16:creationId xmlns:a16="http://schemas.microsoft.com/office/drawing/2014/main" id="{98E0FA8D-7948-C4C5-2CF9-3114BF14737F}"/>
                    </a:ext>
                  </a:extLst>
                </p:cNvPr>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4287;p60">
                  <a:extLst>
                    <a:ext uri="{FF2B5EF4-FFF2-40B4-BE49-F238E27FC236}">
                      <a16:creationId xmlns:a16="http://schemas.microsoft.com/office/drawing/2014/main" id="{EACBA520-F7E1-C8E5-760B-6622485C4044}"/>
                    </a:ext>
                  </a:extLst>
                </p:cNvPr>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4288;p60">
                <a:extLst>
                  <a:ext uri="{FF2B5EF4-FFF2-40B4-BE49-F238E27FC236}">
                    <a16:creationId xmlns:a16="http://schemas.microsoft.com/office/drawing/2014/main" id="{0F68C9BF-AD05-95F0-8002-697B8D931A34}"/>
                  </a:ext>
                </a:extLst>
              </p:cNvPr>
              <p:cNvGrpSpPr/>
              <p:nvPr/>
            </p:nvGrpSpPr>
            <p:grpSpPr>
              <a:xfrm>
                <a:off x="4907119" y="3986039"/>
                <a:ext cx="33497" cy="28699"/>
                <a:chOff x="4907119" y="3986039"/>
                <a:chExt cx="33497" cy="28699"/>
              </a:xfrm>
            </p:grpSpPr>
            <p:sp>
              <p:nvSpPr>
                <p:cNvPr id="1242" name="Google Shape;4289;p60">
                  <a:extLst>
                    <a:ext uri="{FF2B5EF4-FFF2-40B4-BE49-F238E27FC236}">
                      <a16:creationId xmlns:a16="http://schemas.microsoft.com/office/drawing/2014/main" id="{EF8C3BB8-04D1-F6A0-D3C5-E8CC9CBC0CE7}"/>
                    </a:ext>
                  </a:extLst>
                </p:cNvPr>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4290;p60">
                  <a:extLst>
                    <a:ext uri="{FF2B5EF4-FFF2-40B4-BE49-F238E27FC236}">
                      <a16:creationId xmlns:a16="http://schemas.microsoft.com/office/drawing/2014/main" id="{09641E30-038D-66C6-6643-E479A4946652}"/>
                    </a:ext>
                  </a:extLst>
                </p:cNvPr>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4291;p60">
                <a:extLst>
                  <a:ext uri="{FF2B5EF4-FFF2-40B4-BE49-F238E27FC236}">
                    <a16:creationId xmlns:a16="http://schemas.microsoft.com/office/drawing/2014/main" id="{D32B1F5E-6A7A-1B8C-642F-7FF405EAC119}"/>
                  </a:ext>
                </a:extLst>
              </p:cNvPr>
              <p:cNvGrpSpPr/>
              <p:nvPr/>
            </p:nvGrpSpPr>
            <p:grpSpPr>
              <a:xfrm>
                <a:off x="4911783" y="4048102"/>
                <a:ext cx="33591" cy="28762"/>
                <a:chOff x="4911783" y="4048102"/>
                <a:chExt cx="33591" cy="28762"/>
              </a:xfrm>
            </p:grpSpPr>
            <p:sp>
              <p:nvSpPr>
                <p:cNvPr id="1240" name="Google Shape;4292;p60">
                  <a:extLst>
                    <a:ext uri="{FF2B5EF4-FFF2-40B4-BE49-F238E27FC236}">
                      <a16:creationId xmlns:a16="http://schemas.microsoft.com/office/drawing/2014/main" id="{BD9A6729-692B-34C5-0A11-0C33E9B16A03}"/>
                    </a:ext>
                  </a:extLst>
                </p:cNvPr>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4293;p60">
                  <a:extLst>
                    <a:ext uri="{FF2B5EF4-FFF2-40B4-BE49-F238E27FC236}">
                      <a16:creationId xmlns:a16="http://schemas.microsoft.com/office/drawing/2014/main" id="{ED609FBE-F393-34BB-11ED-DD1764A5D5F6}"/>
                    </a:ext>
                  </a:extLst>
                </p:cNvPr>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4294;p60">
                <a:extLst>
                  <a:ext uri="{FF2B5EF4-FFF2-40B4-BE49-F238E27FC236}">
                    <a16:creationId xmlns:a16="http://schemas.microsoft.com/office/drawing/2014/main" id="{3A11C4BF-80C3-7C10-798B-CDFCDCD74CF2}"/>
                  </a:ext>
                </a:extLst>
              </p:cNvPr>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4295;p60">
                <a:extLst>
                  <a:ext uri="{FF2B5EF4-FFF2-40B4-BE49-F238E27FC236}">
                    <a16:creationId xmlns:a16="http://schemas.microsoft.com/office/drawing/2014/main" id="{6399323D-5EE4-758D-CAEF-99DDF165E1E6}"/>
                  </a:ext>
                </a:extLst>
              </p:cNvPr>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1" name="Google Shape;4296;p60">
                <a:extLst>
                  <a:ext uri="{FF2B5EF4-FFF2-40B4-BE49-F238E27FC236}">
                    <a16:creationId xmlns:a16="http://schemas.microsoft.com/office/drawing/2014/main" id="{3F8BEA8C-EB94-7F15-EB22-5FA7520F49D7}"/>
                  </a:ext>
                </a:extLst>
              </p:cNvPr>
              <p:cNvGrpSpPr/>
              <p:nvPr/>
            </p:nvGrpSpPr>
            <p:grpSpPr>
              <a:xfrm>
                <a:off x="4762623" y="3837847"/>
                <a:ext cx="42416" cy="36273"/>
                <a:chOff x="4762623" y="3837847"/>
                <a:chExt cx="42416" cy="36273"/>
              </a:xfrm>
            </p:grpSpPr>
            <p:sp>
              <p:nvSpPr>
                <p:cNvPr id="1238" name="Google Shape;4297;p60">
                  <a:extLst>
                    <a:ext uri="{FF2B5EF4-FFF2-40B4-BE49-F238E27FC236}">
                      <a16:creationId xmlns:a16="http://schemas.microsoft.com/office/drawing/2014/main" id="{389F5480-6073-F793-1833-ACBBB08E0C6F}"/>
                    </a:ext>
                  </a:extLst>
                </p:cNvPr>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4298;p60">
                  <a:extLst>
                    <a:ext uri="{FF2B5EF4-FFF2-40B4-BE49-F238E27FC236}">
                      <a16:creationId xmlns:a16="http://schemas.microsoft.com/office/drawing/2014/main" id="{66AFE779-8F9B-3DC4-99AB-28B97F316677}"/>
                    </a:ext>
                  </a:extLst>
                </p:cNvPr>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4299;p60">
                <a:extLst>
                  <a:ext uri="{FF2B5EF4-FFF2-40B4-BE49-F238E27FC236}">
                    <a16:creationId xmlns:a16="http://schemas.microsoft.com/office/drawing/2014/main" id="{1480F90F-8B75-98B5-C9E9-900B79EB4D46}"/>
                  </a:ext>
                </a:extLst>
              </p:cNvPr>
              <p:cNvGrpSpPr/>
              <p:nvPr/>
            </p:nvGrpSpPr>
            <p:grpSpPr>
              <a:xfrm>
                <a:off x="4746044" y="4104966"/>
                <a:ext cx="33497" cy="28699"/>
                <a:chOff x="4746044" y="4104966"/>
                <a:chExt cx="33497" cy="28699"/>
              </a:xfrm>
            </p:grpSpPr>
            <p:sp>
              <p:nvSpPr>
                <p:cNvPr id="1236" name="Google Shape;4300;p60">
                  <a:extLst>
                    <a:ext uri="{FF2B5EF4-FFF2-40B4-BE49-F238E27FC236}">
                      <a16:creationId xmlns:a16="http://schemas.microsoft.com/office/drawing/2014/main" id="{9B41846E-2F50-C99C-CF42-54812308DE1B}"/>
                    </a:ext>
                  </a:extLst>
                </p:cNvPr>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4301;p60">
                  <a:extLst>
                    <a:ext uri="{FF2B5EF4-FFF2-40B4-BE49-F238E27FC236}">
                      <a16:creationId xmlns:a16="http://schemas.microsoft.com/office/drawing/2014/main" id="{F95609A1-8DDD-E363-C63A-4545733B04CA}"/>
                    </a:ext>
                  </a:extLst>
                </p:cNvPr>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4302;p60">
                <a:extLst>
                  <a:ext uri="{FF2B5EF4-FFF2-40B4-BE49-F238E27FC236}">
                    <a16:creationId xmlns:a16="http://schemas.microsoft.com/office/drawing/2014/main" id="{8C5F20AC-B0C1-5734-BD20-4AC0D1A422F3}"/>
                  </a:ext>
                </a:extLst>
              </p:cNvPr>
              <p:cNvGrpSpPr/>
              <p:nvPr/>
            </p:nvGrpSpPr>
            <p:grpSpPr>
              <a:xfrm>
                <a:off x="4859646" y="4162554"/>
                <a:ext cx="33591" cy="28762"/>
                <a:chOff x="4859646" y="4162554"/>
                <a:chExt cx="33591" cy="28762"/>
              </a:xfrm>
            </p:grpSpPr>
            <p:sp>
              <p:nvSpPr>
                <p:cNvPr id="1234" name="Google Shape;4303;p60">
                  <a:extLst>
                    <a:ext uri="{FF2B5EF4-FFF2-40B4-BE49-F238E27FC236}">
                      <a16:creationId xmlns:a16="http://schemas.microsoft.com/office/drawing/2014/main" id="{67313CF0-E2CF-2482-C57A-A2AC431C36E8}"/>
                    </a:ext>
                  </a:extLst>
                </p:cNvPr>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4304;p60">
                  <a:extLst>
                    <a:ext uri="{FF2B5EF4-FFF2-40B4-BE49-F238E27FC236}">
                      <a16:creationId xmlns:a16="http://schemas.microsoft.com/office/drawing/2014/main" id="{146FF434-2317-4963-7C88-C2BA45E904F7}"/>
                    </a:ext>
                  </a:extLst>
                </p:cNvPr>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oogle Shape;4305;p60">
              <a:extLst>
                <a:ext uri="{FF2B5EF4-FFF2-40B4-BE49-F238E27FC236}">
                  <a16:creationId xmlns:a16="http://schemas.microsoft.com/office/drawing/2014/main" id="{0C5AAC4C-D20E-9C36-9C90-BDB6B95C65DB}"/>
                </a:ext>
              </a:extLst>
            </p:cNvPr>
            <p:cNvGrpSpPr/>
            <p:nvPr/>
          </p:nvGrpSpPr>
          <p:grpSpPr>
            <a:xfrm>
              <a:off x="3597785" y="3274438"/>
              <a:ext cx="855610" cy="1122100"/>
              <a:chOff x="3597785" y="3274438"/>
              <a:chExt cx="855610" cy="1122100"/>
            </a:xfrm>
          </p:grpSpPr>
          <p:grpSp>
            <p:nvGrpSpPr>
              <p:cNvPr id="13" name="Google Shape;4306;p60">
                <a:extLst>
                  <a:ext uri="{FF2B5EF4-FFF2-40B4-BE49-F238E27FC236}">
                    <a16:creationId xmlns:a16="http://schemas.microsoft.com/office/drawing/2014/main" id="{7717AA1E-63AB-BC53-A33E-4A0766023904}"/>
                  </a:ext>
                </a:extLst>
              </p:cNvPr>
              <p:cNvGrpSpPr/>
              <p:nvPr/>
            </p:nvGrpSpPr>
            <p:grpSpPr>
              <a:xfrm>
                <a:off x="3617857" y="3284717"/>
                <a:ext cx="826785" cy="1099165"/>
                <a:chOff x="3617857" y="3284717"/>
                <a:chExt cx="826785" cy="1099165"/>
              </a:xfrm>
            </p:grpSpPr>
            <p:sp>
              <p:nvSpPr>
                <p:cNvPr id="1065" name="Google Shape;4307;p60">
                  <a:extLst>
                    <a:ext uri="{FF2B5EF4-FFF2-40B4-BE49-F238E27FC236}">
                      <a16:creationId xmlns:a16="http://schemas.microsoft.com/office/drawing/2014/main" id="{501AA326-473F-C115-E2F1-3C5BC59E15E9}"/>
                    </a:ext>
                  </a:extLst>
                </p:cNvPr>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4308;p60">
                  <a:extLst>
                    <a:ext uri="{FF2B5EF4-FFF2-40B4-BE49-F238E27FC236}">
                      <a16:creationId xmlns:a16="http://schemas.microsoft.com/office/drawing/2014/main" id="{133DBCD9-697F-6CEB-1AC3-7181CD096F78}"/>
                    </a:ext>
                  </a:extLst>
                </p:cNvPr>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4309;p60">
                  <a:extLst>
                    <a:ext uri="{FF2B5EF4-FFF2-40B4-BE49-F238E27FC236}">
                      <a16:creationId xmlns:a16="http://schemas.microsoft.com/office/drawing/2014/main" id="{34243DB7-C713-A2CA-7C64-3E310380323C}"/>
                    </a:ext>
                  </a:extLst>
                </p:cNvPr>
                <p:cNvSpPr/>
                <p:nvPr/>
              </p:nvSpPr>
              <p:spPr>
                <a:xfrm>
                  <a:off x="4230666" y="3943372"/>
                  <a:ext cx="15612" cy="77934"/>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4310;p60">
                  <a:extLst>
                    <a:ext uri="{FF2B5EF4-FFF2-40B4-BE49-F238E27FC236}">
                      <a16:creationId xmlns:a16="http://schemas.microsoft.com/office/drawing/2014/main" id="{725942F7-2DFC-28C1-E06A-8C2F43021133}"/>
                    </a:ext>
                  </a:extLst>
                </p:cNvPr>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4311;p60">
                  <a:extLst>
                    <a:ext uri="{FF2B5EF4-FFF2-40B4-BE49-F238E27FC236}">
                      <a16:creationId xmlns:a16="http://schemas.microsoft.com/office/drawing/2014/main" id="{A73105BA-7C03-BCEC-F029-F3120E5A266B}"/>
                    </a:ext>
                  </a:extLst>
                </p:cNvPr>
                <p:cNvSpPr/>
                <p:nvPr/>
              </p:nvSpPr>
              <p:spPr>
                <a:xfrm>
                  <a:off x="4234473" y="3939573"/>
                  <a:ext cx="143953" cy="22171"/>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4312;p60">
                  <a:extLst>
                    <a:ext uri="{FF2B5EF4-FFF2-40B4-BE49-F238E27FC236}">
                      <a16:creationId xmlns:a16="http://schemas.microsoft.com/office/drawing/2014/main" id="{58B16142-B2EF-C365-0E60-7F6511C8E26C}"/>
                    </a:ext>
                  </a:extLst>
                </p:cNvPr>
                <p:cNvSpPr/>
                <p:nvPr/>
              </p:nvSpPr>
              <p:spPr>
                <a:xfrm>
                  <a:off x="4300405" y="4023579"/>
                  <a:ext cx="24264" cy="112650"/>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4313;p60">
                  <a:extLst>
                    <a:ext uri="{FF2B5EF4-FFF2-40B4-BE49-F238E27FC236}">
                      <a16:creationId xmlns:a16="http://schemas.microsoft.com/office/drawing/2014/main" id="{7D8B4FAE-23F3-1101-125B-E174421B7DE5}"/>
                    </a:ext>
                  </a:extLst>
                </p:cNvPr>
                <p:cNvSpPr/>
                <p:nvPr/>
              </p:nvSpPr>
              <p:spPr>
                <a:xfrm>
                  <a:off x="4324661" y="4019772"/>
                  <a:ext cx="40544" cy="140154"/>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4314;p60">
                  <a:extLst>
                    <a:ext uri="{FF2B5EF4-FFF2-40B4-BE49-F238E27FC236}">
                      <a16:creationId xmlns:a16="http://schemas.microsoft.com/office/drawing/2014/main" id="{6DBA96C4-DA56-D887-842A-612407452C9E}"/>
                    </a:ext>
                  </a:extLst>
                </p:cNvPr>
                <p:cNvSpPr/>
                <p:nvPr/>
              </p:nvSpPr>
              <p:spPr>
                <a:xfrm>
                  <a:off x="4324661" y="4019772"/>
                  <a:ext cx="104282" cy="52522"/>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4315;p60">
                  <a:extLst>
                    <a:ext uri="{FF2B5EF4-FFF2-40B4-BE49-F238E27FC236}">
                      <a16:creationId xmlns:a16="http://schemas.microsoft.com/office/drawing/2014/main" id="{5F5AC2DB-7CE5-F645-A7B2-C6C84A7B40CE}"/>
                    </a:ext>
                  </a:extLst>
                </p:cNvPr>
                <p:cNvSpPr/>
                <p:nvPr/>
              </p:nvSpPr>
              <p:spPr>
                <a:xfrm>
                  <a:off x="4328467" y="3989901"/>
                  <a:ext cx="113421" cy="29879"/>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4316;p60">
                  <a:extLst>
                    <a:ext uri="{FF2B5EF4-FFF2-40B4-BE49-F238E27FC236}">
                      <a16:creationId xmlns:a16="http://schemas.microsoft.com/office/drawing/2014/main" id="{A6594ECF-D539-7B6A-0BDB-E8C7B31A8779}"/>
                    </a:ext>
                  </a:extLst>
                </p:cNvPr>
                <p:cNvSpPr/>
                <p:nvPr/>
              </p:nvSpPr>
              <p:spPr>
                <a:xfrm>
                  <a:off x="4224193" y="4019772"/>
                  <a:ext cx="23886" cy="769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4317;p60">
                  <a:extLst>
                    <a:ext uri="{FF2B5EF4-FFF2-40B4-BE49-F238E27FC236}">
                      <a16:creationId xmlns:a16="http://schemas.microsoft.com/office/drawing/2014/main" id="{23403F80-BA13-C0F2-877F-4BF888F4B0FE}"/>
                    </a:ext>
                  </a:extLst>
                </p:cNvPr>
                <p:cNvSpPr/>
                <p:nvPr/>
              </p:nvSpPr>
              <p:spPr>
                <a:xfrm>
                  <a:off x="4248071" y="4019772"/>
                  <a:ext cx="52342" cy="116457"/>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4318;p60">
                  <a:extLst>
                    <a:ext uri="{FF2B5EF4-FFF2-40B4-BE49-F238E27FC236}">
                      <a16:creationId xmlns:a16="http://schemas.microsoft.com/office/drawing/2014/main" id="{C2831B54-FA01-CA86-C639-F2EE0057CC1E}"/>
                    </a:ext>
                  </a:extLst>
                </p:cNvPr>
                <p:cNvSpPr/>
                <p:nvPr/>
              </p:nvSpPr>
              <p:spPr>
                <a:xfrm>
                  <a:off x="4300405" y="4138982"/>
                  <a:ext cx="6567" cy="119029"/>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4319;p60">
                  <a:extLst>
                    <a:ext uri="{FF2B5EF4-FFF2-40B4-BE49-F238E27FC236}">
                      <a16:creationId xmlns:a16="http://schemas.microsoft.com/office/drawing/2014/main" id="{0B9B77BD-6880-18BA-9213-B0ACA5C239A7}"/>
                    </a:ext>
                  </a:extLst>
                </p:cNvPr>
                <p:cNvSpPr/>
                <p:nvPr/>
              </p:nvSpPr>
              <p:spPr>
                <a:xfrm>
                  <a:off x="4219726" y="4200164"/>
                  <a:ext cx="85343" cy="60513"/>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4320;p60">
                  <a:extLst>
                    <a:ext uri="{FF2B5EF4-FFF2-40B4-BE49-F238E27FC236}">
                      <a16:creationId xmlns:a16="http://schemas.microsoft.com/office/drawing/2014/main" id="{A2D13820-6443-5F7E-E48B-637FCAEBEDF1}"/>
                    </a:ext>
                  </a:extLst>
                </p:cNvPr>
                <p:cNvSpPr/>
                <p:nvPr/>
              </p:nvSpPr>
              <p:spPr>
                <a:xfrm>
                  <a:off x="4223430" y="4137275"/>
                  <a:ext cx="81930" cy="15132"/>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4321;p60">
                  <a:extLst>
                    <a:ext uri="{FF2B5EF4-FFF2-40B4-BE49-F238E27FC236}">
                      <a16:creationId xmlns:a16="http://schemas.microsoft.com/office/drawing/2014/main" id="{45C63077-4333-8AAA-5492-C35887F1E797}"/>
                    </a:ext>
                  </a:extLst>
                </p:cNvPr>
                <p:cNvSpPr/>
                <p:nvPr/>
              </p:nvSpPr>
              <p:spPr>
                <a:xfrm>
                  <a:off x="4303638" y="4138982"/>
                  <a:ext cx="59947" cy="23894"/>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4322;p60">
                  <a:extLst>
                    <a:ext uri="{FF2B5EF4-FFF2-40B4-BE49-F238E27FC236}">
                      <a16:creationId xmlns:a16="http://schemas.microsoft.com/office/drawing/2014/main" id="{0D744D87-E802-C4E6-E5C0-EE414A464596}"/>
                    </a:ext>
                  </a:extLst>
                </p:cNvPr>
                <p:cNvSpPr/>
                <p:nvPr/>
              </p:nvSpPr>
              <p:spPr>
                <a:xfrm>
                  <a:off x="4201644" y="4267237"/>
                  <a:ext cx="39970" cy="77164"/>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4323;p60">
                  <a:extLst>
                    <a:ext uri="{FF2B5EF4-FFF2-40B4-BE49-F238E27FC236}">
                      <a16:creationId xmlns:a16="http://schemas.microsoft.com/office/drawing/2014/main" id="{A35B2A5D-69A8-7E7B-61AF-31B6BA79B1FA}"/>
                    </a:ext>
                  </a:extLst>
                </p:cNvPr>
                <p:cNvSpPr/>
                <p:nvPr/>
              </p:nvSpPr>
              <p:spPr>
                <a:xfrm>
                  <a:off x="4203831" y="4258003"/>
                  <a:ext cx="103142" cy="9241"/>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4324;p60">
                  <a:extLst>
                    <a:ext uri="{FF2B5EF4-FFF2-40B4-BE49-F238E27FC236}">
                      <a16:creationId xmlns:a16="http://schemas.microsoft.com/office/drawing/2014/main" id="{49A53790-9F98-D6B8-3DC8-5B46ED830240}"/>
                    </a:ext>
                  </a:extLst>
                </p:cNvPr>
                <p:cNvSpPr/>
                <p:nvPr/>
              </p:nvSpPr>
              <p:spPr>
                <a:xfrm>
                  <a:off x="4179001" y="3943372"/>
                  <a:ext cx="51673" cy="104951"/>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4325;p60">
                  <a:extLst>
                    <a:ext uri="{FF2B5EF4-FFF2-40B4-BE49-F238E27FC236}">
                      <a16:creationId xmlns:a16="http://schemas.microsoft.com/office/drawing/2014/main" id="{41B36894-C7C7-7E65-029E-ACE38EDDD936}"/>
                    </a:ext>
                  </a:extLst>
                </p:cNvPr>
                <p:cNvSpPr/>
                <p:nvPr/>
              </p:nvSpPr>
              <p:spPr>
                <a:xfrm>
                  <a:off x="4248071" y="4019772"/>
                  <a:ext cx="76597" cy="8"/>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4326;p60">
                  <a:extLst>
                    <a:ext uri="{FF2B5EF4-FFF2-40B4-BE49-F238E27FC236}">
                      <a16:creationId xmlns:a16="http://schemas.microsoft.com/office/drawing/2014/main" id="{F1C0F7FF-F504-2AD0-940D-89C8B39DEC9C}"/>
                    </a:ext>
                  </a:extLst>
                </p:cNvPr>
                <p:cNvSpPr/>
                <p:nvPr/>
              </p:nvSpPr>
              <p:spPr>
                <a:xfrm>
                  <a:off x="4219529" y="4138982"/>
                  <a:ext cx="84116" cy="63282"/>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4327;p60">
                  <a:extLst>
                    <a:ext uri="{FF2B5EF4-FFF2-40B4-BE49-F238E27FC236}">
                      <a16:creationId xmlns:a16="http://schemas.microsoft.com/office/drawing/2014/main" id="{B05BB486-C10B-3C26-17E1-AEF600E070C2}"/>
                    </a:ext>
                  </a:extLst>
                </p:cNvPr>
                <p:cNvSpPr/>
                <p:nvPr/>
              </p:nvSpPr>
              <p:spPr>
                <a:xfrm>
                  <a:off x="3654964" y="3289853"/>
                  <a:ext cx="46820" cy="63848"/>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4328;p60">
                  <a:extLst>
                    <a:ext uri="{FF2B5EF4-FFF2-40B4-BE49-F238E27FC236}">
                      <a16:creationId xmlns:a16="http://schemas.microsoft.com/office/drawing/2014/main" id="{4CF5FE9D-CFA8-8B7C-D515-3B55256B03AD}"/>
                    </a:ext>
                  </a:extLst>
                </p:cNvPr>
                <p:cNvSpPr/>
                <p:nvPr/>
              </p:nvSpPr>
              <p:spPr>
                <a:xfrm>
                  <a:off x="3619760" y="3353693"/>
                  <a:ext cx="85736" cy="3673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4329;p60">
                  <a:extLst>
                    <a:ext uri="{FF2B5EF4-FFF2-40B4-BE49-F238E27FC236}">
                      <a16:creationId xmlns:a16="http://schemas.microsoft.com/office/drawing/2014/main" id="{B2BD896D-41D1-4233-0AFA-10A74312BD1D}"/>
                    </a:ext>
                  </a:extLst>
                </p:cNvPr>
                <p:cNvSpPr/>
                <p:nvPr/>
              </p:nvSpPr>
              <p:spPr>
                <a:xfrm>
                  <a:off x="3703011" y="3354739"/>
                  <a:ext cx="70415" cy="79350"/>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4330;p60">
                  <a:extLst>
                    <a:ext uri="{FF2B5EF4-FFF2-40B4-BE49-F238E27FC236}">
                      <a16:creationId xmlns:a16="http://schemas.microsoft.com/office/drawing/2014/main" id="{956B7D95-19B2-E616-5D60-A2820853E740}"/>
                    </a:ext>
                  </a:extLst>
                </p:cNvPr>
                <p:cNvSpPr/>
                <p:nvPr/>
              </p:nvSpPr>
              <p:spPr>
                <a:xfrm>
                  <a:off x="3779884" y="3366443"/>
                  <a:ext cx="34449" cy="67647"/>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4331;p60">
                  <a:extLst>
                    <a:ext uri="{FF2B5EF4-FFF2-40B4-BE49-F238E27FC236}">
                      <a16:creationId xmlns:a16="http://schemas.microsoft.com/office/drawing/2014/main" id="{D3540C87-5B7D-E868-FDEE-DD9E87E0AC07}"/>
                    </a:ext>
                  </a:extLst>
                </p:cNvPr>
                <p:cNvSpPr/>
                <p:nvPr/>
              </p:nvSpPr>
              <p:spPr>
                <a:xfrm>
                  <a:off x="3701776" y="3353693"/>
                  <a:ext cx="116363" cy="12757"/>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4332;p60">
                  <a:extLst>
                    <a:ext uri="{FF2B5EF4-FFF2-40B4-BE49-F238E27FC236}">
                      <a16:creationId xmlns:a16="http://schemas.microsoft.com/office/drawing/2014/main" id="{7A80EE54-5A0A-908F-1FBF-1182BA51C973}"/>
                    </a:ext>
                  </a:extLst>
                </p:cNvPr>
                <p:cNvSpPr/>
                <p:nvPr/>
              </p:nvSpPr>
              <p:spPr>
                <a:xfrm>
                  <a:off x="3701776" y="3313063"/>
                  <a:ext cx="227204" cy="40638"/>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4333;p60">
                  <a:extLst>
                    <a:ext uri="{FF2B5EF4-FFF2-40B4-BE49-F238E27FC236}">
                      <a16:creationId xmlns:a16="http://schemas.microsoft.com/office/drawing/2014/main" id="{51C07EF1-5DF1-9825-80B1-DE372BABBC3F}"/>
                    </a:ext>
                  </a:extLst>
                </p:cNvPr>
                <p:cNvSpPr/>
                <p:nvPr/>
              </p:nvSpPr>
              <p:spPr>
                <a:xfrm>
                  <a:off x="3888633" y="3313063"/>
                  <a:ext cx="40347" cy="114467"/>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4334;p60">
                  <a:extLst>
                    <a:ext uri="{FF2B5EF4-FFF2-40B4-BE49-F238E27FC236}">
                      <a16:creationId xmlns:a16="http://schemas.microsoft.com/office/drawing/2014/main" id="{4DD03F13-6CB1-B00E-D84B-91010147A60E}"/>
                    </a:ext>
                  </a:extLst>
                </p:cNvPr>
                <p:cNvSpPr/>
                <p:nvPr/>
              </p:nvSpPr>
              <p:spPr>
                <a:xfrm>
                  <a:off x="3814325" y="3366443"/>
                  <a:ext cx="74316" cy="61087"/>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4335;p60">
                  <a:extLst>
                    <a:ext uri="{FF2B5EF4-FFF2-40B4-BE49-F238E27FC236}">
                      <a16:creationId xmlns:a16="http://schemas.microsoft.com/office/drawing/2014/main" id="{15DE5679-81F1-A375-6FCD-B2A02D9A7A46}"/>
                    </a:ext>
                  </a:extLst>
                </p:cNvPr>
                <p:cNvSpPr/>
                <p:nvPr/>
              </p:nvSpPr>
              <p:spPr>
                <a:xfrm>
                  <a:off x="3838399" y="3427522"/>
                  <a:ext cx="50242" cy="67749"/>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4336;p60">
                  <a:extLst>
                    <a:ext uri="{FF2B5EF4-FFF2-40B4-BE49-F238E27FC236}">
                      <a16:creationId xmlns:a16="http://schemas.microsoft.com/office/drawing/2014/main" id="{398DF03F-0FC7-12F3-867D-57B265BA065A}"/>
                    </a:ext>
                  </a:extLst>
                </p:cNvPr>
                <p:cNvSpPr/>
                <p:nvPr/>
              </p:nvSpPr>
              <p:spPr>
                <a:xfrm>
                  <a:off x="3814325" y="3313063"/>
                  <a:ext cx="114656" cy="53388"/>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4337;p60">
                  <a:extLst>
                    <a:ext uri="{FF2B5EF4-FFF2-40B4-BE49-F238E27FC236}">
                      <a16:creationId xmlns:a16="http://schemas.microsoft.com/office/drawing/2014/main" id="{D216EA5E-DB7B-41A3-932F-67065AF4C5C7}"/>
                    </a:ext>
                  </a:extLst>
                </p:cNvPr>
                <p:cNvSpPr/>
                <p:nvPr/>
              </p:nvSpPr>
              <p:spPr>
                <a:xfrm>
                  <a:off x="3888633" y="3427522"/>
                  <a:ext cx="55377" cy="76212"/>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4338;p60">
                  <a:extLst>
                    <a:ext uri="{FF2B5EF4-FFF2-40B4-BE49-F238E27FC236}">
                      <a16:creationId xmlns:a16="http://schemas.microsoft.com/office/drawing/2014/main" id="{4235B710-594C-4BD6-D5FE-68E4A3E7EA79}"/>
                    </a:ext>
                  </a:extLst>
                </p:cNvPr>
                <p:cNvSpPr/>
                <p:nvPr/>
              </p:nvSpPr>
              <p:spPr>
                <a:xfrm>
                  <a:off x="3944003" y="3406208"/>
                  <a:ext cx="40631" cy="97526"/>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4339;p60">
                  <a:extLst>
                    <a:ext uri="{FF2B5EF4-FFF2-40B4-BE49-F238E27FC236}">
                      <a16:creationId xmlns:a16="http://schemas.microsoft.com/office/drawing/2014/main" id="{5C85DCB4-2385-5263-FBD0-C8323E8C998E}"/>
                    </a:ext>
                  </a:extLst>
                </p:cNvPr>
                <p:cNvSpPr/>
                <p:nvPr/>
              </p:nvSpPr>
              <p:spPr>
                <a:xfrm>
                  <a:off x="3984625" y="3357500"/>
                  <a:ext cx="55291" cy="48716"/>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4340;p60">
                  <a:extLst>
                    <a:ext uri="{FF2B5EF4-FFF2-40B4-BE49-F238E27FC236}">
                      <a16:creationId xmlns:a16="http://schemas.microsoft.com/office/drawing/2014/main" id="{957F2D31-F92B-8469-CB7E-2D26A6F6927E}"/>
                    </a:ext>
                  </a:extLst>
                </p:cNvPr>
                <p:cNvSpPr/>
                <p:nvPr/>
              </p:nvSpPr>
              <p:spPr>
                <a:xfrm>
                  <a:off x="3888633" y="3406208"/>
                  <a:ext cx="96000" cy="21322"/>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4341;p60">
                  <a:extLst>
                    <a:ext uri="{FF2B5EF4-FFF2-40B4-BE49-F238E27FC236}">
                      <a16:creationId xmlns:a16="http://schemas.microsoft.com/office/drawing/2014/main" id="{7FD07531-75A2-4E71-6E1E-ED13AE02B845}"/>
                    </a:ext>
                  </a:extLst>
                </p:cNvPr>
                <p:cNvSpPr/>
                <p:nvPr/>
              </p:nvSpPr>
              <p:spPr>
                <a:xfrm>
                  <a:off x="3984625" y="3406208"/>
                  <a:ext cx="42251" cy="136348"/>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4342;p60">
                  <a:extLst>
                    <a:ext uri="{FF2B5EF4-FFF2-40B4-BE49-F238E27FC236}">
                      <a16:creationId xmlns:a16="http://schemas.microsoft.com/office/drawing/2014/main" id="{68B24F7A-D0A3-6A78-5520-B7D8B461391E}"/>
                    </a:ext>
                  </a:extLst>
                </p:cNvPr>
                <p:cNvSpPr/>
                <p:nvPr/>
              </p:nvSpPr>
              <p:spPr>
                <a:xfrm>
                  <a:off x="4026868" y="3427522"/>
                  <a:ext cx="35597" cy="115033"/>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4343;p60">
                  <a:extLst>
                    <a:ext uri="{FF2B5EF4-FFF2-40B4-BE49-F238E27FC236}">
                      <a16:creationId xmlns:a16="http://schemas.microsoft.com/office/drawing/2014/main" id="{48C2B755-D3A1-4337-A912-093F55DA4119}"/>
                    </a:ext>
                  </a:extLst>
                </p:cNvPr>
                <p:cNvSpPr/>
                <p:nvPr/>
              </p:nvSpPr>
              <p:spPr>
                <a:xfrm>
                  <a:off x="3876261" y="3542548"/>
                  <a:ext cx="150615" cy="52051"/>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4344;p60">
                  <a:extLst>
                    <a:ext uri="{FF2B5EF4-FFF2-40B4-BE49-F238E27FC236}">
                      <a16:creationId xmlns:a16="http://schemas.microsoft.com/office/drawing/2014/main" id="{A1C8863F-C76E-4BE8-15E4-164DB95ABD19}"/>
                    </a:ext>
                  </a:extLst>
                </p:cNvPr>
                <p:cNvSpPr/>
                <p:nvPr/>
              </p:nvSpPr>
              <p:spPr>
                <a:xfrm>
                  <a:off x="4006702" y="3542548"/>
                  <a:ext cx="20174" cy="99044"/>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4345;p60">
                  <a:extLst>
                    <a:ext uri="{FF2B5EF4-FFF2-40B4-BE49-F238E27FC236}">
                      <a16:creationId xmlns:a16="http://schemas.microsoft.com/office/drawing/2014/main" id="{784FBB96-C544-D180-614E-C1E3F537D3B5}"/>
                    </a:ext>
                  </a:extLst>
                </p:cNvPr>
                <p:cNvSpPr/>
                <p:nvPr/>
              </p:nvSpPr>
              <p:spPr>
                <a:xfrm>
                  <a:off x="3912700" y="3641584"/>
                  <a:ext cx="97817" cy="41779"/>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4346;p60">
                  <a:extLst>
                    <a:ext uri="{FF2B5EF4-FFF2-40B4-BE49-F238E27FC236}">
                      <a16:creationId xmlns:a16="http://schemas.microsoft.com/office/drawing/2014/main" id="{E2247CED-6314-BFF6-146B-6A64DE20577C}"/>
                    </a:ext>
                  </a:extLst>
                </p:cNvPr>
                <p:cNvSpPr/>
                <p:nvPr/>
              </p:nvSpPr>
              <p:spPr>
                <a:xfrm>
                  <a:off x="3875601" y="3503726"/>
                  <a:ext cx="68410" cy="89158"/>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4347;p60">
                  <a:extLst>
                    <a:ext uri="{FF2B5EF4-FFF2-40B4-BE49-F238E27FC236}">
                      <a16:creationId xmlns:a16="http://schemas.microsoft.com/office/drawing/2014/main" id="{404BECA6-0E13-0F2A-7DE7-965C6301297F}"/>
                    </a:ext>
                  </a:extLst>
                </p:cNvPr>
                <p:cNvSpPr/>
                <p:nvPr/>
              </p:nvSpPr>
              <p:spPr>
                <a:xfrm>
                  <a:off x="3944003" y="3503726"/>
                  <a:ext cx="89441" cy="36163"/>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4348;p60">
                  <a:extLst>
                    <a:ext uri="{FF2B5EF4-FFF2-40B4-BE49-F238E27FC236}">
                      <a16:creationId xmlns:a16="http://schemas.microsoft.com/office/drawing/2014/main" id="{62CD4996-1BEE-E9AA-71A1-B0DBA243F3AA}"/>
                    </a:ext>
                  </a:extLst>
                </p:cNvPr>
                <p:cNvSpPr/>
                <p:nvPr/>
              </p:nvSpPr>
              <p:spPr>
                <a:xfrm>
                  <a:off x="4033436" y="3490599"/>
                  <a:ext cx="132824" cy="49290"/>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4349;p60">
                  <a:extLst>
                    <a:ext uri="{FF2B5EF4-FFF2-40B4-BE49-F238E27FC236}">
                      <a16:creationId xmlns:a16="http://schemas.microsoft.com/office/drawing/2014/main" id="{21B7A1D1-67D4-1BDC-CE0A-05F62EB1EE49}"/>
                    </a:ext>
                  </a:extLst>
                </p:cNvPr>
                <p:cNvSpPr/>
                <p:nvPr/>
              </p:nvSpPr>
              <p:spPr>
                <a:xfrm>
                  <a:off x="4166252" y="3490599"/>
                  <a:ext cx="73459" cy="95528"/>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4350;p60">
                  <a:extLst>
                    <a:ext uri="{FF2B5EF4-FFF2-40B4-BE49-F238E27FC236}">
                      <a16:creationId xmlns:a16="http://schemas.microsoft.com/office/drawing/2014/main" id="{800CC383-B956-2BBC-529D-4AF0F85EB099}"/>
                    </a:ext>
                  </a:extLst>
                </p:cNvPr>
                <p:cNvSpPr/>
                <p:nvPr/>
              </p:nvSpPr>
              <p:spPr>
                <a:xfrm>
                  <a:off x="4027726" y="3539882"/>
                  <a:ext cx="211985" cy="3997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4351;p60">
                  <a:extLst>
                    <a:ext uri="{FF2B5EF4-FFF2-40B4-BE49-F238E27FC236}">
                      <a16:creationId xmlns:a16="http://schemas.microsoft.com/office/drawing/2014/main" id="{FCF4CEAD-F85E-BF0C-B5BF-85CEDB068CD3}"/>
                    </a:ext>
                  </a:extLst>
                </p:cNvPr>
                <p:cNvSpPr/>
                <p:nvPr/>
              </p:nvSpPr>
              <p:spPr>
                <a:xfrm>
                  <a:off x="4027726" y="3539882"/>
                  <a:ext cx="99720" cy="174878"/>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4352;p60">
                  <a:extLst>
                    <a:ext uri="{FF2B5EF4-FFF2-40B4-BE49-F238E27FC236}">
                      <a16:creationId xmlns:a16="http://schemas.microsoft.com/office/drawing/2014/main" id="{547CF534-0653-4B04-6C98-C06AFFB5058E}"/>
                    </a:ext>
                  </a:extLst>
                </p:cNvPr>
                <p:cNvSpPr/>
                <p:nvPr/>
              </p:nvSpPr>
              <p:spPr>
                <a:xfrm>
                  <a:off x="4027726" y="3539882"/>
                  <a:ext cx="159754" cy="111707"/>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4353;p60">
                  <a:extLst>
                    <a:ext uri="{FF2B5EF4-FFF2-40B4-BE49-F238E27FC236}">
                      <a16:creationId xmlns:a16="http://schemas.microsoft.com/office/drawing/2014/main" id="{D2E9CD51-6B02-20ED-2B11-C46D3CC80CDD}"/>
                    </a:ext>
                  </a:extLst>
                </p:cNvPr>
                <p:cNvSpPr/>
                <p:nvPr/>
              </p:nvSpPr>
              <p:spPr>
                <a:xfrm>
                  <a:off x="4006702" y="3641584"/>
                  <a:ext cx="120743" cy="73176"/>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4354;p60">
                  <a:extLst>
                    <a:ext uri="{FF2B5EF4-FFF2-40B4-BE49-F238E27FC236}">
                      <a16:creationId xmlns:a16="http://schemas.microsoft.com/office/drawing/2014/main" id="{20C40EF6-A379-5581-6F84-B53DA38EB32A}"/>
                    </a:ext>
                  </a:extLst>
                </p:cNvPr>
                <p:cNvSpPr/>
                <p:nvPr/>
              </p:nvSpPr>
              <p:spPr>
                <a:xfrm>
                  <a:off x="4006702" y="3641584"/>
                  <a:ext cx="39773" cy="140249"/>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4355;p60">
                  <a:extLst>
                    <a:ext uri="{FF2B5EF4-FFF2-40B4-BE49-F238E27FC236}">
                      <a16:creationId xmlns:a16="http://schemas.microsoft.com/office/drawing/2014/main" id="{E31DE915-0405-1350-430D-EF0835391538}"/>
                    </a:ext>
                  </a:extLst>
                </p:cNvPr>
                <p:cNvSpPr/>
                <p:nvPr/>
              </p:nvSpPr>
              <p:spPr>
                <a:xfrm>
                  <a:off x="3996423" y="3784585"/>
                  <a:ext cx="51862" cy="10280"/>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4356;p60">
                  <a:extLst>
                    <a:ext uri="{FF2B5EF4-FFF2-40B4-BE49-F238E27FC236}">
                      <a16:creationId xmlns:a16="http://schemas.microsoft.com/office/drawing/2014/main" id="{2D6AC505-EF4E-73B2-B478-416F1D73FA5C}"/>
                    </a:ext>
                  </a:extLst>
                </p:cNvPr>
                <p:cNvSpPr/>
                <p:nvPr/>
              </p:nvSpPr>
              <p:spPr>
                <a:xfrm>
                  <a:off x="4048277" y="3784585"/>
                  <a:ext cx="47583" cy="68890"/>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4357;p60">
                  <a:extLst>
                    <a:ext uri="{FF2B5EF4-FFF2-40B4-BE49-F238E27FC236}">
                      <a16:creationId xmlns:a16="http://schemas.microsoft.com/office/drawing/2014/main" id="{0E0AF760-EC24-28ED-EB9C-0F5943EB2F5C}"/>
                    </a:ext>
                  </a:extLst>
                </p:cNvPr>
                <p:cNvSpPr/>
                <p:nvPr/>
              </p:nvSpPr>
              <p:spPr>
                <a:xfrm>
                  <a:off x="4095947" y="3788392"/>
                  <a:ext cx="10280" cy="64894"/>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4358;p60">
                  <a:extLst>
                    <a:ext uri="{FF2B5EF4-FFF2-40B4-BE49-F238E27FC236}">
                      <a16:creationId xmlns:a16="http://schemas.microsoft.com/office/drawing/2014/main" id="{F9C816DE-C8A8-E0D0-C1A0-6806BAFA1A2A}"/>
                    </a:ext>
                  </a:extLst>
                </p:cNvPr>
                <p:cNvSpPr/>
                <p:nvPr/>
              </p:nvSpPr>
              <p:spPr>
                <a:xfrm>
                  <a:off x="4095852" y="3853467"/>
                  <a:ext cx="45672" cy="1589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4359;p60">
                  <a:extLst>
                    <a:ext uri="{FF2B5EF4-FFF2-40B4-BE49-F238E27FC236}">
                      <a16:creationId xmlns:a16="http://schemas.microsoft.com/office/drawing/2014/main" id="{047B8F00-AC27-AF7A-1786-1234D023B44C}"/>
                    </a:ext>
                  </a:extLst>
                </p:cNvPr>
                <p:cNvSpPr/>
                <p:nvPr/>
              </p:nvSpPr>
              <p:spPr>
                <a:xfrm>
                  <a:off x="4138567" y="3868308"/>
                  <a:ext cx="16469" cy="10171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4360;p60">
                  <a:extLst>
                    <a:ext uri="{FF2B5EF4-FFF2-40B4-BE49-F238E27FC236}">
                      <a16:creationId xmlns:a16="http://schemas.microsoft.com/office/drawing/2014/main" id="{B299F2E4-5024-A51F-4AA9-917E9FFD3B6E}"/>
                    </a:ext>
                  </a:extLst>
                </p:cNvPr>
                <p:cNvSpPr/>
                <p:nvPr/>
              </p:nvSpPr>
              <p:spPr>
                <a:xfrm>
                  <a:off x="3875601" y="3592876"/>
                  <a:ext cx="131110" cy="48716"/>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4361;p60">
                  <a:extLst>
                    <a:ext uri="{FF2B5EF4-FFF2-40B4-BE49-F238E27FC236}">
                      <a16:creationId xmlns:a16="http://schemas.microsoft.com/office/drawing/2014/main" id="{88A8452E-496F-4D66-E3AF-542996A90D0A}"/>
                    </a:ext>
                  </a:extLst>
                </p:cNvPr>
                <p:cNvSpPr/>
                <p:nvPr/>
              </p:nvSpPr>
              <p:spPr>
                <a:xfrm>
                  <a:off x="4164828" y="3394410"/>
                  <a:ext cx="26458" cy="93153"/>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4362;p60">
                  <a:extLst>
                    <a:ext uri="{FF2B5EF4-FFF2-40B4-BE49-F238E27FC236}">
                      <a16:creationId xmlns:a16="http://schemas.microsoft.com/office/drawing/2014/main" id="{9CD26627-8E58-B7B2-F6B5-00749E72B1BB}"/>
                    </a:ext>
                  </a:extLst>
                </p:cNvPr>
                <p:cNvSpPr/>
                <p:nvPr/>
              </p:nvSpPr>
              <p:spPr>
                <a:xfrm>
                  <a:off x="4191278" y="3394410"/>
                  <a:ext cx="86586" cy="52719"/>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4363;p60">
                <a:extLst>
                  <a:ext uri="{FF2B5EF4-FFF2-40B4-BE49-F238E27FC236}">
                    <a16:creationId xmlns:a16="http://schemas.microsoft.com/office/drawing/2014/main" id="{9093CA55-F24B-B7CE-50A4-28EC8D25B2AB}"/>
                  </a:ext>
                </a:extLst>
              </p:cNvPr>
              <p:cNvGrpSpPr/>
              <p:nvPr/>
            </p:nvGrpSpPr>
            <p:grpSpPr>
              <a:xfrm>
                <a:off x="4180904" y="4251758"/>
                <a:ext cx="37783" cy="32420"/>
                <a:chOff x="4180904" y="4251758"/>
                <a:chExt cx="37783" cy="32420"/>
              </a:xfrm>
            </p:grpSpPr>
            <p:sp>
              <p:nvSpPr>
                <p:cNvPr id="1063" name="Google Shape;4364;p60">
                  <a:extLst>
                    <a:ext uri="{FF2B5EF4-FFF2-40B4-BE49-F238E27FC236}">
                      <a16:creationId xmlns:a16="http://schemas.microsoft.com/office/drawing/2014/main" id="{4E350C45-D001-9BDC-5B72-B5BA7CE5D352}"/>
                    </a:ext>
                  </a:extLst>
                </p:cNvPr>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4365;p60">
                  <a:extLst>
                    <a:ext uri="{FF2B5EF4-FFF2-40B4-BE49-F238E27FC236}">
                      <a16:creationId xmlns:a16="http://schemas.microsoft.com/office/drawing/2014/main" id="{4326F83A-3F5D-592A-730A-747DC7B0B080}"/>
                    </a:ext>
                  </a:extLst>
                </p:cNvPr>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366;p60">
                <a:extLst>
                  <a:ext uri="{FF2B5EF4-FFF2-40B4-BE49-F238E27FC236}">
                    <a16:creationId xmlns:a16="http://schemas.microsoft.com/office/drawing/2014/main" id="{F15241AB-603D-E787-31E0-BC087FD37BFD}"/>
                  </a:ext>
                </a:extLst>
              </p:cNvPr>
              <p:cNvGrpSpPr/>
              <p:nvPr/>
            </p:nvGrpSpPr>
            <p:grpSpPr>
              <a:xfrm>
                <a:off x="4201644" y="4081324"/>
                <a:ext cx="37783" cy="32364"/>
                <a:chOff x="4201644" y="4081324"/>
                <a:chExt cx="37783" cy="32364"/>
              </a:xfrm>
            </p:grpSpPr>
            <p:sp>
              <p:nvSpPr>
                <p:cNvPr id="1061" name="Google Shape;4367;p60">
                  <a:extLst>
                    <a:ext uri="{FF2B5EF4-FFF2-40B4-BE49-F238E27FC236}">
                      <a16:creationId xmlns:a16="http://schemas.microsoft.com/office/drawing/2014/main" id="{97AD1245-818D-7E60-A515-BA9F3398CE92}"/>
                    </a:ext>
                  </a:extLst>
                </p:cNvPr>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4368;p60">
                  <a:extLst>
                    <a:ext uri="{FF2B5EF4-FFF2-40B4-BE49-F238E27FC236}">
                      <a16:creationId xmlns:a16="http://schemas.microsoft.com/office/drawing/2014/main" id="{2D33A215-A952-D9C0-D368-41CCC1B3CEE7}"/>
                    </a:ext>
                  </a:extLst>
                </p:cNvPr>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4369;p60">
                <a:extLst>
                  <a:ext uri="{FF2B5EF4-FFF2-40B4-BE49-F238E27FC236}">
                    <a16:creationId xmlns:a16="http://schemas.microsoft.com/office/drawing/2014/main" id="{4BED9C88-2FBB-600E-2472-A5E952558BEC}"/>
                  </a:ext>
                </a:extLst>
              </p:cNvPr>
              <p:cNvGrpSpPr/>
              <p:nvPr/>
            </p:nvGrpSpPr>
            <p:grpSpPr>
              <a:xfrm>
                <a:off x="4284416" y="3887428"/>
                <a:ext cx="37783" cy="32451"/>
                <a:chOff x="4284416" y="3887428"/>
                <a:chExt cx="37783" cy="32451"/>
              </a:xfrm>
            </p:grpSpPr>
            <p:sp>
              <p:nvSpPr>
                <p:cNvPr id="1059" name="Google Shape;4370;p60">
                  <a:extLst>
                    <a:ext uri="{FF2B5EF4-FFF2-40B4-BE49-F238E27FC236}">
                      <a16:creationId xmlns:a16="http://schemas.microsoft.com/office/drawing/2014/main" id="{1666D3FC-E2D7-FE27-41E1-2D909F6D3B0C}"/>
                    </a:ext>
                  </a:extLst>
                </p:cNvPr>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4371;p60">
                  <a:extLst>
                    <a:ext uri="{FF2B5EF4-FFF2-40B4-BE49-F238E27FC236}">
                      <a16:creationId xmlns:a16="http://schemas.microsoft.com/office/drawing/2014/main" id="{D5D9733F-9035-57E5-0A04-14BCC1062E70}"/>
                    </a:ext>
                  </a:extLst>
                </p:cNvPr>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372;p60">
                <a:extLst>
                  <a:ext uri="{FF2B5EF4-FFF2-40B4-BE49-F238E27FC236}">
                    <a16:creationId xmlns:a16="http://schemas.microsoft.com/office/drawing/2014/main" id="{A6523695-67F2-1864-881D-5D198EF20850}"/>
                  </a:ext>
                </a:extLst>
              </p:cNvPr>
              <p:cNvGrpSpPr/>
              <p:nvPr/>
            </p:nvGrpSpPr>
            <p:grpSpPr>
              <a:xfrm>
                <a:off x="4223721" y="3860404"/>
                <a:ext cx="37870" cy="32364"/>
                <a:chOff x="4223721" y="3860404"/>
                <a:chExt cx="37870" cy="32364"/>
              </a:xfrm>
            </p:grpSpPr>
            <p:sp>
              <p:nvSpPr>
                <p:cNvPr id="1057" name="Google Shape;4373;p60">
                  <a:extLst>
                    <a:ext uri="{FF2B5EF4-FFF2-40B4-BE49-F238E27FC236}">
                      <a16:creationId xmlns:a16="http://schemas.microsoft.com/office/drawing/2014/main" id="{6391693E-E3E8-85BE-9127-9C443F4F8F2B}"/>
                    </a:ext>
                  </a:extLst>
                </p:cNvPr>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4374;p60">
                  <a:extLst>
                    <a:ext uri="{FF2B5EF4-FFF2-40B4-BE49-F238E27FC236}">
                      <a16:creationId xmlns:a16="http://schemas.microsoft.com/office/drawing/2014/main" id="{128D7FD7-34A1-7D28-E6E4-7EA00EDD9928}"/>
                    </a:ext>
                  </a:extLst>
                </p:cNvPr>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4375;p60">
                <a:extLst>
                  <a:ext uri="{FF2B5EF4-FFF2-40B4-BE49-F238E27FC236}">
                    <a16:creationId xmlns:a16="http://schemas.microsoft.com/office/drawing/2014/main" id="{0AF539B0-4193-CD2A-ADA7-618B0227AF52}"/>
                  </a:ext>
                </a:extLst>
              </p:cNvPr>
              <p:cNvGrpSpPr/>
              <p:nvPr/>
            </p:nvGrpSpPr>
            <p:grpSpPr>
              <a:xfrm>
                <a:off x="4104889" y="3699242"/>
                <a:ext cx="37776" cy="32357"/>
                <a:chOff x="4104889" y="3699242"/>
                <a:chExt cx="37776" cy="32357"/>
              </a:xfrm>
            </p:grpSpPr>
            <p:sp>
              <p:nvSpPr>
                <p:cNvPr id="1055" name="Google Shape;4376;p60">
                  <a:extLst>
                    <a:ext uri="{FF2B5EF4-FFF2-40B4-BE49-F238E27FC236}">
                      <a16:creationId xmlns:a16="http://schemas.microsoft.com/office/drawing/2014/main" id="{9C00A0D9-952C-E042-9B48-22C959F7B9D5}"/>
                    </a:ext>
                  </a:extLst>
                </p:cNvPr>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4377;p60">
                  <a:extLst>
                    <a:ext uri="{FF2B5EF4-FFF2-40B4-BE49-F238E27FC236}">
                      <a16:creationId xmlns:a16="http://schemas.microsoft.com/office/drawing/2014/main" id="{E93EA7DA-661D-AF78-9CDF-1C0A3313C8D5}"/>
                    </a:ext>
                  </a:extLst>
                </p:cNvPr>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378;p60">
                <a:extLst>
                  <a:ext uri="{FF2B5EF4-FFF2-40B4-BE49-F238E27FC236}">
                    <a16:creationId xmlns:a16="http://schemas.microsoft.com/office/drawing/2014/main" id="{AC94DB2C-99EA-A694-BF4D-AB642D5AC677}"/>
                  </a:ext>
                </a:extLst>
              </p:cNvPr>
              <p:cNvGrpSpPr/>
              <p:nvPr/>
            </p:nvGrpSpPr>
            <p:grpSpPr>
              <a:xfrm>
                <a:off x="4143608" y="3475121"/>
                <a:ext cx="37878" cy="32420"/>
                <a:chOff x="4143608" y="3475121"/>
                <a:chExt cx="37878" cy="32420"/>
              </a:xfrm>
            </p:grpSpPr>
            <p:sp>
              <p:nvSpPr>
                <p:cNvPr id="1053" name="Google Shape;4379;p60">
                  <a:extLst>
                    <a:ext uri="{FF2B5EF4-FFF2-40B4-BE49-F238E27FC236}">
                      <a16:creationId xmlns:a16="http://schemas.microsoft.com/office/drawing/2014/main" id="{81FE8EF1-FB70-A094-221D-D18A622F3D3E}"/>
                    </a:ext>
                  </a:extLst>
                </p:cNvPr>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4380;p60">
                  <a:extLst>
                    <a:ext uri="{FF2B5EF4-FFF2-40B4-BE49-F238E27FC236}">
                      <a16:creationId xmlns:a16="http://schemas.microsoft.com/office/drawing/2014/main" id="{BD58221A-1C7C-0CE2-6A25-20B6FB9D5E9F}"/>
                    </a:ext>
                  </a:extLst>
                </p:cNvPr>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4381;p60">
                <a:extLst>
                  <a:ext uri="{FF2B5EF4-FFF2-40B4-BE49-F238E27FC236}">
                    <a16:creationId xmlns:a16="http://schemas.microsoft.com/office/drawing/2014/main" id="{9B19EAE4-CD6A-2C80-DD52-3CE8E42BFE47}"/>
                  </a:ext>
                </a:extLst>
              </p:cNvPr>
              <p:cNvGrpSpPr/>
              <p:nvPr/>
            </p:nvGrpSpPr>
            <p:grpSpPr>
              <a:xfrm>
                <a:off x="4217248" y="3570893"/>
                <a:ext cx="37776" cy="32364"/>
                <a:chOff x="4217248" y="3570893"/>
                <a:chExt cx="37776" cy="32364"/>
              </a:xfrm>
            </p:grpSpPr>
            <p:sp>
              <p:nvSpPr>
                <p:cNvPr id="1051" name="Google Shape;4382;p60">
                  <a:extLst>
                    <a:ext uri="{FF2B5EF4-FFF2-40B4-BE49-F238E27FC236}">
                      <a16:creationId xmlns:a16="http://schemas.microsoft.com/office/drawing/2014/main" id="{896E18B2-1DF8-04BA-8B8E-A3429D304E50}"/>
                    </a:ext>
                  </a:extLst>
                </p:cNvPr>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4383;p60">
                  <a:extLst>
                    <a:ext uri="{FF2B5EF4-FFF2-40B4-BE49-F238E27FC236}">
                      <a16:creationId xmlns:a16="http://schemas.microsoft.com/office/drawing/2014/main" id="{40D4B2BD-4D3D-1E60-1F99-FB6EAE2FD23C}"/>
                    </a:ext>
                  </a:extLst>
                </p:cNvPr>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384;p60">
                <a:extLst>
                  <a:ext uri="{FF2B5EF4-FFF2-40B4-BE49-F238E27FC236}">
                    <a16:creationId xmlns:a16="http://schemas.microsoft.com/office/drawing/2014/main" id="{D23CD540-64E1-0460-EF66-307AB67E7116}"/>
                  </a:ext>
                </a:extLst>
              </p:cNvPr>
              <p:cNvGrpSpPr/>
              <p:nvPr/>
            </p:nvGrpSpPr>
            <p:grpSpPr>
              <a:xfrm>
                <a:off x="4255307" y="3431612"/>
                <a:ext cx="37776" cy="32451"/>
                <a:chOff x="4255307" y="3431612"/>
                <a:chExt cx="37776" cy="32451"/>
              </a:xfrm>
            </p:grpSpPr>
            <p:sp>
              <p:nvSpPr>
                <p:cNvPr id="1049" name="Google Shape;4385;p60">
                  <a:extLst>
                    <a:ext uri="{FF2B5EF4-FFF2-40B4-BE49-F238E27FC236}">
                      <a16:creationId xmlns:a16="http://schemas.microsoft.com/office/drawing/2014/main" id="{2F5D31FC-EF02-C243-61D4-A84CB521DDFD}"/>
                    </a:ext>
                  </a:extLst>
                </p:cNvPr>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4386;p60">
                  <a:extLst>
                    <a:ext uri="{FF2B5EF4-FFF2-40B4-BE49-F238E27FC236}">
                      <a16:creationId xmlns:a16="http://schemas.microsoft.com/office/drawing/2014/main" id="{4B811555-90D6-2BD3-DA1C-7D70A92F7562}"/>
                    </a:ext>
                  </a:extLst>
                </p:cNvPr>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4387;p60">
                <a:extLst>
                  <a:ext uri="{FF2B5EF4-FFF2-40B4-BE49-F238E27FC236}">
                    <a16:creationId xmlns:a16="http://schemas.microsoft.com/office/drawing/2014/main" id="{FAF7A95B-0765-8F0B-6DE7-236A01BC6E44}"/>
                  </a:ext>
                </a:extLst>
              </p:cNvPr>
              <p:cNvGrpSpPr/>
              <p:nvPr/>
            </p:nvGrpSpPr>
            <p:grpSpPr>
              <a:xfrm>
                <a:off x="3853052" y="3577398"/>
                <a:ext cx="37776" cy="32420"/>
                <a:chOff x="3853052" y="3577398"/>
                <a:chExt cx="37776" cy="32420"/>
              </a:xfrm>
            </p:grpSpPr>
            <p:sp>
              <p:nvSpPr>
                <p:cNvPr id="1047" name="Google Shape;4388;p60">
                  <a:extLst>
                    <a:ext uri="{FF2B5EF4-FFF2-40B4-BE49-F238E27FC236}">
                      <a16:creationId xmlns:a16="http://schemas.microsoft.com/office/drawing/2014/main" id="{0619B00A-F6E5-348E-A463-FC887715B760}"/>
                    </a:ext>
                  </a:extLst>
                </p:cNvPr>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4389;p60">
                  <a:extLst>
                    <a:ext uri="{FF2B5EF4-FFF2-40B4-BE49-F238E27FC236}">
                      <a16:creationId xmlns:a16="http://schemas.microsoft.com/office/drawing/2014/main" id="{33F03313-7CA3-305A-1C9C-91A4A9B0B2A6}"/>
                    </a:ext>
                  </a:extLst>
                </p:cNvPr>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4390;p60">
                <a:extLst>
                  <a:ext uri="{FF2B5EF4-FFF2-40B4-BE49-F238E27FC236}">
                    <a16:creationId xmlns:a16="http://schemas.microsoft.com/office/drawing/2014/main" id="{62AE7C4E-F5EE-A5BB-C00A-4B9BFEFB8A8B}"/>
                  </a:ext>
                </a:extLst>
              </p:cNvPr>
              <p:cNvGrpSpPr/>
              <p:nvPr/>
            </p:nvGrpSpPr>
            <p:grpSpPr>
              <a:xfrm>
                <a:off x="4039908" y="3412107"/>
                <a:ext cx="37776" cy="32357"/>
                <a:chOff x="4039908" y="3412107"/>
                <a:chExt cx="37776" cy="32357"/>
              </a:xfrm>
            </p:grpSpPr>
            <p:sp>
              <p:nvSpPr>
                <p:cNvPr id="1045" name="Google Shape;4391;p60">
                  <a:extLst>
                    <a:ext uri="{FF2B5EF4-FFF2-40B4-BE49-F238E27FC236}">
                      <a16:creationId xmlns:a16="http://schemas.microsoft.com/office/drawing/2014/main" id="{1B85FE90-A754-8D88-4618-A4A261BBF98C}"/>
                    </a:ext>
                  </a:extLst>
                </p:cNvPr>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4392;p60">
                  <a:extLst>
                    <a:ext uri="{FF2B5EF4-FFF2-40B4-BE49-F238E27FC236}">
                      <a16:creationId xmlns:a16="http://schemas.microsoft.com/office/drawing/2014/main" id="{09379BA1-F866-DB18-604E-9AAFCC771D33}"/>
                    </a:ext>
                  </a:extLst>
                </p:cNvPr>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4393;p60">
                <a:extLst>
                  <a:ext uri="{FF2B5EF4-FFF2-40B4-BE49-F238E27FC236}">
                    <a16:creationId xmlns:a16="http://schemas.microsoft.com/office/drawing/2014/main" id="{60C62A16-3DCD-A3D8-5025-CC83CA782324}"/>
                  </a:ext>
                </a:extLst>
              </p:cNvPr>
              <p:cNvGrpSpPr/>
              <p:nvPr/>
            </p:nvGrpSpPr>
            <p:grpSpPr>
              <a:xfrm>
                <a:off x="4017360" y="3342061"/>
                <a:ext cx="37870" cy="32380"/>
                <a:chOff x="4017360" y="3342061"/>
                <a:chExt cx="37870" cy="32380"/>
              </a:xfrm>
            </p:grpSpPr>
            <p:sp>
              <p:nvSpPr>
                <p:cNvPr id="1043" name="Google Shape;4394;p60">
                  <a:extLst>
                    <a:ext uri="{FF2B5EF4-FFF2-40B4-BE49-F238E27FC236}">
                      <a16:creationId xmlns:a16="http://schemas.microsoft.com/office/drawing/2014/main" id="{D15879F2-07DF-1B55-35C3-BFEE5E39F46E}"/>
                    </a:ext>
                  </a:extLst>
                </p:cNvPr>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4395;p60">
                  <a:extLst>
                    <a:ext uri="{FF2B5EF4-FFF2-40B4-BE49-F238E27FC236}">
                      <a16:creationId xmlns:a16="http://schemas.microsoft.com/office/drawing/2014/main" id="{E0D423E6-BBE6-1629-2B7B-7E13560F8535}"/>
                    </a:ext>
                  </a:extLst>
                </p:cNvPr>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4396;p60">
                <a:extLst>
                  <a:ext uri="{FF2B5EF4-FFF2-40B4-BE49-F238E27FC236}">
                    <a16:creationId xmlns:a16="http://schemas.microsoft.com/office/drawing/2014/main" id="{9842F770-6999-72AC-9D12-C2DF9428DBFB}"/>
                  </a:ext>
                </a:extLst>
              </p:cNvPr>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397;p60">
                <a:extLst>
                  <a:ext uri="{FF2B5EF4-FFF2-40B4-BE49-F238E27FC236}">
                    <a16:creationId xmlns:a16="http://schemas.microsoft.com/office/drawing/2014/main" id="{10BC45E7-F0D3-3631-9041-78AA6BEBD095}"/>
                  </a:ext>
                </a:extLst>
              </p:cNvPr>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4398;p60">
                <a:extLst>
                  <a:ext uri="{FF2B5EF4-FFF2-40B4-BE49-F238E27FC236}">
                    <a16:creationId xmlns:a16="http://schemas.microsoft.com/office/drawing/2014/main" id="{9F8A15E8-44FB-3BF3-C98A-B57E39B8807F}"/>
                  </a:ext>
                </a:extLst>
              </p:cNvPr>
              <p:cNvGrpSpPr/>
              <p:nvPr/>
            </p:nvGrpSpPr>
            <p:grpSpPr>
              <a:xfrm>
                <a:off x="3750870" y="3418650"/>
                <a:ext cx="37776" cy="32380"/>
                <a:chOff x="3750870" y="3418650"/>
                <a:chExt cx="37776" cy="32380"/>
              </a:xfrm>
            </p:grpSpPr>
            <p:sp>
              <p:nvSpPr>
                <p:cNvPr id="1041" name="Google Shape;4399;p60">
                  <a:extLst>
                    <a:ext uri="{FF2B5EF4-FFF2-40B4-BE49-F238E27FC236}">
                      <a16:creationId xmlns:a16="http://schemas.microsoft.com/office/drawing/2014/main" id="{DA656D5A-938F-FC7D-661C-02CC08670AB5}"/>
                    </a:ext>
                  </a:extLst>
                </p:cNvPr>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4400;p60">
                  <a:extLst>
                    <a:ext uri="{FF2B5EF4-FFF2-40B4-BE49-F238E27FC236}">
                      <a16:creationId xmlns:a16="http://schemas.microsoft.com/office/drawing/2014/main" id="{1AD305EE-2097-FF13-726C-6B17B2214176}"/>
                    </a:ext>
                  </a:extLst>
                </p:cNvPr>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4401;p60">
                <a:extLst>
                  <a:ext uri="{FF2B5EF4-FFF2-40B4-BE49-F238E27FC236}">
                    <a16:creationId xmlns:a16="http://schemas.microsoft.com/office/drawing/2014/main" id="{B54E6916-E40E-B5F6-C291-C317796AB650}"/>
                  </a:ext>
                </a:extLst>
              </p:cNvPr>
              <p:cNvGrpSpPr/>
              <p:nvPr/>
            </p:nvGrpSpPr>
            <p:grpSpPr>
              <a:xfrm>
                <a:off x="3632509" y="3274438"/>
                <a:ext cx="37783" cy="32357"/>
                <a:chOff x="3632509" y="3274438"/>
                <a:chExt cx="37783" cy="32357"/>
              </a:xfrm>
            </p:grpSpPr>
            <p:sp>
              <p:nvSpPr>
                <p:cNvPr id="1039" name="Google Shape;4402;p60">
                  <a:extLst>
                    <a:ext uri="{FF2B5EF4-FFF2-40B4-BE49-F238E27FC236}">
                      <a16:creationId xmlns:a16="http://schemas.microsoft.com/office/drawing/2014/main" id="{F9C05375-2803-A09F-ECF3-B5E549A45A89}"/>
                    </a:ext>
                  </a:extLst>
                </p:cNvPr>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4403;p60">
                  <a:extLst>
                    <a:ext uri="{FF2B5EF4-FFF2-40B4-BE49-F238E27FC236}">
                      <a16:creationId xmlns:a16="http://schemas.microsoft.com/office/drawing/2014/main" id="{C4417415-63B3-813F-982C-8C9510A84256}"/>
                    </a:ext>
                  </a:extLst>
                </p:cNvPr>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4404;p60">
                <a:extLst>
                  <a:ext uri="{FF2B5EF4-FFF2-40B4-BE49-F238E27FC236}">
                    <a16:creationId xmlns:a16="http://schemas.microsoft.com/office/drawing/2014/main" id="{28701217-DA75-1DFB-04B1-ED599D09A0AC}"/>
                  </a:ext>
                </a:extLst>
              </p:cNvPr>
              <p:cNvGrpSpPr/>
              <p:nvPr/>
            </p:nvGrpSpPr>
            <p:grpSpPr>
              <a:xfrm>
                <a:off x="3906424" y="3297561"/>
                <a:ext cx="37776" cy="32451"/>
                <a:chOff x="3906424" y="3297561"/>
                <a:chExt cx="37776" cy="32451"/>
              </a:xfrm>
            </p:grpSpPr>
            <p:sp>
              <p:nvSpPr>
                <p:cNvPr id="1037" name="Google Shape;4405;p60">
                  <a:extLst>
                    <a:ext uri="{FF2B5EF4-FFF2-40B4-BE49-F238E27FC236}">
                      <a16:creationId xmlns:a16="http://schemas.microsoft.com/office/drawing/2014/main" id="{D900F999-C6B6-0BEC-CDA7-AD74C96DB714}"/>
                    </a:ext>
                  </a:extLst>
                </p:cNvPr>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4406;p60">
                  <a:extLst>
                    <a:ext uri="{FF2B5EF4-FFF2-40B4-BE49-F238E27FC236}">
                      <a16:creationId xmlns:a16="http://schemas.microsoft.com/office/drawing/2014/main" id="{E7366CEF-5FAB-7CA5-06DC-04BB2DBFB8E2}"/>
                    </a:ext>
                  </a:extLst>
                </p:cNvPr>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407;p60">
                <a:extLst>
                  <a:ext uri="{FF2B5EF4-FFF2-40B4-BE49-F238E27FC236}">
                    <a16:creationId xmlns:a16="http://schemas.microsoft.com/office/drawing/2014/main" id="{5BBC756C-3889-7164-42F9-B89E5D8F428D}"/>
                  </a:ext>
                </a:extLst>
              </p:cNvPr>
              <p:cNvGrpSpPr/>
              <p:nvPr/>
            </p:nvGrpSpPr>
            <p:grpSpPr>
              <a:xfrm>
                <a:off x="3866084" y="3412107"/>
                <a:ext cx="37776" cy="32357"/>
                <a:chOff x="3866084" y="3412107"/>
                <a:chExt cx="37776" cy="32357"/>
              </a:xfrm>
            </p:grpSpPr>
            <p:sp>
              <p:nvSpPr>
                <p:cNvPr id="1035" name="Google Shape;4408;p60">
                  <a:extLst>
                    <a:ext uri="{FF2B5EF4-FFF2-40B4-BE49-F238E27FC236}">
                      <a16:creationId xmlns:a16="http://schemas.microsoft.com/office/drawing/2014/main" id="{D71C7DF3-B86F-6FCC-248A-DFFE437D21B6}"/>
                    </a:ext>
                  </a:extLst>
                </p:cNvPr>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4409;p60">
                  <a:extLst>
                    <a:ext uri="{FF2B5EF4-FFF2-40B4-BE49-F238E27FC236}">
                      <a16:creationId xmlns:a16="http://schemas.microsoft.com/office/drawing/2014/main" id="{FD25279D-3741-4BCC-F038-C72DA05F5DB2}"/>
                    </a:ext>
                  </a:extLst>
                </p:cNvPr>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410;p60">
                <a:extLst>
                  <a:ext uri="{FF2B5EF4-FFF2-40B4-BE49-F238E27FC236}">
                    <a16:creationId xmlns:a16="http://schemas.microsoft.com/office/drawing/2014/main" id="{DFF28789-2794-211D-7D6A-DEF0A88D0E98}"/>
                  </a:ext>
                </a:extLst>
              </p:cNvPr>
              <p:cNvGrpSpPr/>
              <p:nvPr/>
            </p:nvGrpSpPr>
            <p:grpSpPr>
              <a:xfrm>
                <a:off x="4023919" y="3766409"/>
                <a:ext cx="37783" cy="32357"/>
                <a:chOff x="4023919" y="3766409"/>
                <a:chExt cx="37783" cy="32357"/>
              </a:xfrm>
            </p:grpSpPr>
            <p:sp>
              <p:nvSpPr>
                <p:cNvPr id="1033" name="Google Shape;4411;p60">
                  <a:extLst>
                    <a:ext uri="{FF2B5EF4-FFF2-40B4-BE49-F238E27FC236}">
                      <a16:creationId xmlns:a16="http://schemas.microsoft.com/office/drawing/2014/main" id="{8C3D27A8-4329-8137-CE4F-A81CF820AD49}"/>
                    </a:ext>
                  </a:extLst>
                </p:cNvPr>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4412;p60">
                  <a:extLst>
                    <a:ext uri="{FF2B5EF4-FFF2-40B4-BE49-F238E27FC236}">
                      <a16:creationId xmlns:a16="http://schemas.microsoft.com/office/drawing/2014/main" id="{0C237BE2-EFA0-501D-8DE7-C8E7D6F7C449}"/>
                    </a:ext>
                  </a:extLst>
                </p:cNvPr>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413;p60">
                <a:extLst>
                  <a:ext uri="{FF2B5EF4-FFF2-40B4-BE49-F238E27FC236}">
                    <a16:creationId xmlns:a16="http://schemas.microsoft.com/office/drawing/2014/main" id="{6929A826-E1BB-B7C4-7BCC-6BBD8699C1A3}"/>
                  </a:ext>
                </a:extLst>
              </p:cNvPr>
              <p:cNvGrpSpPr/>
              <p:nvPr/>
            </p:nvGrpSpPr>
            <p:grpSpPr>
              <a:xfrm>
                <a:off x="3973882" y="3779449"/>
                <a:ext cx="37776" cy="32357"/>
                <a:chOff x="3973882" y="3779449"/>
                <a:chExt cx="37776" cy="32357"/>
              </a:xfrm>
            </p:grpSpPr>
            <p:sp>
              <p:nvSpPr>
                <p:cNvPr id="1031" name="Google Shape;4414;p60">
                  <a:extLst>
                    <a:ext uri="{FF2B5EF4-FFF2-40B4-BE49-F238E27FC236}">
                      <a16:creationId xmlns:a16="http://schemas.microsoft.com/office/drawing/2014/main" id="{4AE09308-8B60-534F-EE3F-19718B2CB186}"/>
                    </a:ext>
                  </a:extLst>
                </p:cNvPr>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4415;p60">
                  <a:extLst>
                    <a:ext uri="{FF2B5EF4-FFF2-40B4-BE49-F238E27FC236}">
                      <a16:creationId xmlns:a16="http://schemas.microsoft.com/office/drawing/2014/main" id="{915C5071-8102-ADBE-14B7-E81E6543C658}"/>
                    </a:ext>
                  </a:extLst>
                </p:cNvPr>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4416;p60">
                <a:extLst>
                  <a:ext uri="{FF2B5EF4-FFF2-40B4-BE49-F238E27FC236}">
                    <a16:creationId xmlns:a16="http://schemas.microsoft.com/office/drawing/2014/main" id="{54B9B65B-C2EE-1C33-615F-B321DC78BFE6}"/>
                  </a:ext>
                </a:extLst>
              </p:cNvPr>
              <p:cNvGrpSpPr/>
              <p:nvPr/>
            </p:nvGrpSpPr>
            <p:grpSpPr>
              <a:xfrm>
                <a:off x="4073398" y="3838028"/>
                <a:ext cx="37776" cy="32380"/>
                <a:chOff x="4073398" y="3838028"/>
                <a:chExt cx="37776" cy="32380"/>
              </a:xfrm>
            </p:grpSpPr>
            <p:sp>
              <p:nvSpPr>
                <p:cNvPr id="1011" name="Google Shape;4417;p60">
                  <a:extLst>
                    <a:ext uri="{FF2B5EF4-FFF2-40B4-BE49-F238E27FC236}">
                      <a16:creationId xmlns:a16="http://schemas.microsoft.com/office/drawing/2014/main" id="{DC7327E3-8E06-4C56-B3D7-5BB3C9E4FB01}"/>
                    </a:ext>
                  </a:extLst>
                </p:cNvPr>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4418;p60">
                  <a:extLst>
                    <a:ext uri="{FF2B5EF4-FFF2-40B4-BE49-F238E27FC236}">
                      <a16:creationId xmlns:a16="http://schemas.microsoft.com/office/drawing/2014/main" id="{C4A1BCEE-51E5-D168-65CD-FDBD1E91734F}"/>
                    </a:ext>
                  </a:extLst>
                </p:cNvPr>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4419;p60">
                <a:extLst>
                  <a:ext uri="{FF2B5EF4-FFF2-40B4-BE49-F238E27FC236}">
                    <a16:creationId xmlns:a16="http://schemas.microsoft.com/office/drawing/2014/main" id="{ACBDDAFD-EA9D-7C09-C55F-7F55E7F98115}"/>
                  </a:ext>
                </a:extLst>
              </p:cNvPr>
              <p:cNvGrpSpPr/>
              <p:nvPr/>
            </p:nvGrpSpPr>
            <p:grpSpPr>
              <a:xfrm>
                <a:off x="4342672" y="4144496"/>
                <a:ext cx="37752" cy="32364"/>
                <a:chOff x="4342672" y="4144496"/>
                <a:chExt cx="37752" cy="32364"/>
              </a:xfrm>
            </p:grpSpPr>
            <p:sp>
              <p:nvSpPr>
                <p:cNvPr id="1009" name="Google Shape;4420;p60">
                  <a:extLst>
                    <a:ext uri="{FF2B5EF4-FFF2-40B4-BE49-F238E27FC236}">
                      <a16:creationId xmlns:a16="http://schemas.microsoft.com/office/drawing/2014/main" id="{52326084-C9A1-50BD-21C0-E717010C583E}"/>
                    </a:ext>
                  </a:extLst>
                </p:cNvPr>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4421;p60">
                  <a:extLst>
                    <a:ext uri="{FF2B5EF4-FFF2-40B4-BE49-F238E27FC236}">
                      <a16:creationId xmlns:a16="http://schemas.microsoft.com/office/drawing/2014/main" id="{CFE1B75E-D72A-9D04-59FB-BCC247A4FD35}"/>
                    </a:ext>
                  </a:extLst>
                </p:cNvPr>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4422;p60">
                <a:extLst>
                  <a:ext uri="{FF2B5EF4-FFF2-40B4-BE49-F238E27FC236}">
                    <a16:creationId xmlns:a16="http://schemas.microsoft.com/office/drawing/2014/main" id="{523155C4-5935-082F-F87E-29ED8C38A708}"/>
                  </a:ext>
                </a:extLst>
              </p:cNvPr>
              <p:cNvGrpSpPr/>
              <p:nvPr/>
            </p:nvGrpSpPr>
            <p:grpSpPr>
              <a:xfrm>
                <a:off x="4406386" y="4056872"/>
                <a:ext cx="37783" cy="32364"/>
                <a:chOff x="4406386" y="4056872"/>
                <a:chExt cx="37783" cy="32364"/>
              </a:xfrm>
            </p:grpSpPr>
            <p:sp>
              <p:nvSpPr>
                <p:cNvPr id="1007" name="Google Shape;4423;p60">
                  <a:extLst>
                    <a:ext uri="{FF2B5EF4-FFF2-40B4-BE49-F238E27FC236}">
                      <a16:creationId xmlns:a16="http://schemas.microsoft.com/office/drawing/2014/main" id="{95684190-B1C0-DCC6-1F4B-C0F1BCB6B064}"/>
                    </a:ext>
                  </a:extLst>
                </p:cNvPr>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4424;p60">
                  <a:extLst>
                    <a:ext uri="{FF2B5EF4-FFF2-40B4-BE49-F238E27FC236}">
                      <a16:creationId xmlns:a16="http://schemas.microsoft.com/office/drawing/2014/main" id="{D6C069DE-6BA0-4847-096D-C81D745DAC4B}"/>
                    </a:ext>
                  </a:extLst>
                </p:cNvPr>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4425;p60">
                <a:extLst>
                  <a:ext uri="{FF2B5EF4-FFF2-40B4-BE49-F238E27FC236}">
                    <a16:creationId xmlns:a16="http://schemas.microsoft.com/office/drawing/2014/main" id="{D6B3A24E-A8B0-582A-9CE2-D0E04F3F5ADF}"/>
                  </a:ext>
                </a:extLst>
              </p:cNvPr>
              <p:cNvGrpSpPr/>
              <p:nvPr/>
            </p:nvGrpSpPr>
            <p:grpSpPr>
              <a:xfrm>
                <a:off x="4284416" y="4245254"/>
                <a:ext cx="37783" cy="32357"/>
                <a:chOff x="4284416" y="4245254"/>
                <a:chExt cx="37783" cy="32357"/>
              </a:xfrm>
            </p:grpSpPr>
            <p:sp>
              <p:nvSpPr>
                <p:cNvPr id="1005" name="Google Shape;4426;p60">
                  <a:extLst>
                    <a:ext uri="{FF2B5EF4-FFF2-40B4-BE49-F238E27FC236}">
                      <a16:creationId xmlns:a16="http://schemas.microsoft.com/office/drawing/2014/main" id="{3CEECA81-3B26-B988-D2AC-AF936B3B6DD0}"/>
                    </a:ext>
                  </a:extLst>
                </p:cNvPr>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4427;p60">
                  <a:extLst>
                    <a:ext uri="{FF2B5EF4-FFF2-40B4-BE49-F238E27FC236}">
                      <a16:creationId xmlns:a16="http://schemas.microsoft.com/office/drawing/2014/main" id="{52C402BF-C8CD-A664-65BA-432F980D6690}"/>
                    </a:ext>
                  </a:extLst>
                </p:cNvPr>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428;p60">
                <a:extLst>
                  <a:ext uri="{FF2B5EF4-FFF2-40B4-BE49-F238E27FC236}">
                    <a16:creationId xmlns:a16="http://schemas.microsoft.com/office/drawing/2014/main" id="{3AC70B64-E989-1542-3C4A-6608DF39DBDD}"/>
                  </a:ext>
                </a:extLst>
              </p:cNvPr>
              <p:cNvGrpSpPr/>
              <p:nvPr/>
            </p:nvGrpSpPr>
            <p:grpSpPr>
              <a:xfrm>
                <a:off x="4219057" y="4331258"/>
                <a:ext cx="37776" cy="32364"/>
                <a:chOff x="4219057" y="4331258"/>
                <a:chExt cx="37776" cy="32364"/>
              </a:xfrm>
            </p:grpSpPr>
            <p:sp>
              <p:nvSpPr>
                <p:cNvPr id="1003" name="Google Shape;4429;p60">
                  <a:extLst>
                    <a:ext uri="{FF2B5EF4-FFF2-40B4-BE49-F238E27FC236}">
                      <a16:creationId xmlns:a16="http://schemas.microsoft.com/office/drawing/2014/main" id="{DADC4632-3F41-07A9-C4DF-97A5F292DF2D}"/>
                    </a:ext>
                  </a:extLst>
                </p:cNvPr>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4430;p60">
                  <a:extLst>
                    <a:ext uri="{FF2B5EF4-FFF2-40B4-BE49-F238E27FC236}">
                      <a16:creationId xmlns:a16="http://schemas.microsoft.com/office/drawing/2014/main" id="{E7A2B0D1-0FA8-B454-EBE6-A60808A872F9}"/>
                    </a:ext>
                  </a:extLst>
                </p:cNvPr>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431;p60">
                <a:extLst>
                  <a:ext uri="{FF2B5EF4-FFF2-40B4-BE49-F238E27FC236}">
                    <a16:creationId xmlns:a16="http://schemas.microsoft.com/office/drawing/2014/main" id="{D5A552FB-DD74-9548-CEFE-92B7BF8EE7CA}"/>
                  </a:ext>
                </a:extLst>
              </p:cNvPr>
              <p:cNvGrpSpPr/>
              <p:nvPr/>
            </p:nvGrpSpPr>
            <p:grpSpPr>
              <a:xfrm>
                <a:off x="4204122" y="4141688"/>
                <a:ext cx="33497" cy="28699"/>
                <a:chOff x="4204122" y="4141688"/>
                <a:chExt cx="33497" cy="28699"/>
              </a:xfrm>
            </p:grpSpPr>
            <p:sp>
              <p:nvSpPr>
                <p:cNvPr id="1001" name="Google Shape;4432;p60">
                  <a:extLst>
                    <a:ext uri="{FF2B5EF4-FFF2-40B4-BE49-F238E27FC236}">
                      <a16:creationId xmlns:a16="http://schemas.microsoft.com/office/drawing/2014/main" id="{06F44008-00CC-9D80-10CF-372CCC631F94}"/>
                    </a:ext>
                  </a:extLst>
                </p:cNvPr>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4433;p60">
                  <a:extLst>
                    <a:ext uri="{FF2B5EF4-FFF2-40B4-BE49-F238E27FC236}">
                      <a16:creationId xmlns:a16="http://schemas.microsoft.com/office/drawing/2014/main" id="{0738E832-2F8E-3097-B409-D7AB6FAC639F}"/>
                    </a:ext>
                  </a:extLst>
                </p:cNvPr>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4434;p60">
                <a:extLst>
                  <a:ext uri="{FF2B5EF4-FFF2-40B4-BE49-F238E27FC236}">
                    <a16:creationId xmlns:a16="http://schemas.microsoft.com/office/drawing/2014/main" id="{501AC11A-CDD7-6D92-DA3C-45A3596AA7E7}"/>
                  </a:ext>
                </a:extLst>
              </p:cNvPr>
              <p:cNvGrpSpPr/>
              <p:nvPr/>
            </p:nvGrpSpPr>
            <p:grpSpPr>
              <a:xfrm>
                <a:off x="4301546" y="4003869"/>
                <a:ext cx="38916" cy="33324"/>
                <a:chOff x="4301546" y="4003869"/>
                <a:chExt cx="38916" cy="33324"/>
              </a:xfrm>
            </p:grpSpPr>
            <p:sp>
              <p:nvSpPr>
                <p:cNvPr id="999" name="Google Shape;4435;p60">
                  <a:extLst>
                    <a:ext uri="{FF2B5EF4-FFF2-40B4-BE49-F238E27FC236}">
                      <a16:creationId xmlns:a16="http://schemas.microsoft.com/office/drawing/2014/main" id="{6931491D-3333-E346-F355-57ED473F9C2B}"/>
                    </a:ext>
                  </a:extLst>
                </p:cNvPr>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4436;p60">
                  <a:extLst>
                    <a:ext uri="{FF2B5EF4-FFF2-40B4-BE49-F238E27FC236}">
                      <a16:creationId xmlns:a16="http://schemas.microsoft.com/office/drawing/2014/main" id="{717E7FD4-6830-71D2-2F7F-3ACE0A68A0FF}"/>
                    </a:ext>
                  </a:extLst>
                </p:cNvPr>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437;p60">
                <a:extLst>
                  <a:ext uri="{FF2B5EF4-FFF2-40B4-BE49-F238E27FC236}">
                    <a16:creationId xmlns:a16="http://schemas.microsoft.com/office/drawing/2014/main" id="{3A8EE7F5-60B2-A152-EC6D-AA7078EF2792}"/>
                  </a:ext>
                </a:extLst>
              </p:cNvPr>
              <p:cNvGrpSpPr/>
              <p:nvPr/>
            </p:nvGrpSpPr>
            <p:grpSpPr>
              <a:xfrm>
                <a:off x="4210681" y="3924669"/>
                <a:ext cx="36549" cy="31366"/>
                <a:chOff x="4210681" y="3924669"/>
                <a:chExt cx="36549" cy="31366"/>
              </a:xfrm>
            </p:grpSpPr>
            <p:sp>
              <p:nvSpPr>
                <p:cNvPr id="997" name="Google Shape;4438;p60">
                  <a:extLst>
                    <a:ext uri="{FF2B5EF4-FFF2-40B4-BE49-F238E27FC236}">
                      <a16:creationId xmlns:a16="http://schemas.microsoft.com/office/drawing/2014/main" id="{51710160-8072-D148-C10D-52E92B14EFBD}"/>
                    </a:ext>
                  </a:extLst>
                </p:cNvPr>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4439;p60">
                  <a:extLst>
                    <a:ext uri="{FF2B5EF4-FFF2-40B4-BE49-F238E27FC236}">
                      <a16:creationId xmlns:a16="http://schemas.microsoft.com/office/drawing/2014/main" id="{A232137F-5A5A-3284-5D7A-FB2FB239411A}"/>
                    </a:ext>
                  </a:extLst>
                </p:cNvPr>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440;p60">
                <a:extLst>
                  <a:ext uri="{FF2B5EF4-FFF2-40B4-BE49-F238E27FC236}">
                    <a16:creationId xmlns:a16="http://schemas.microsoft.com/office/drawing/2014/main" id="{7AF13C81-6BD1-4650-C18D-B6473C37C1E4}"/>
                  </a:ext>
                </a:extLst>
              </p:cNvPr>
              <p:cNvGrpSpPr/>
              <p:nvPr/>
            </p:nvGrpSpPr>
            <p:grpSpPr>
              <a:xfrm>
                <a:off x="3987771" y="3628874"/>
                <a:ext cx="31499" cy="26993"/>
                <a:chOff x="3987771" y="3628874"/>
                <a:chExt cx="31499" cy="26993"/>
              </a:xfrm>
            </p:grpSpPr>
            <p:sp>
              <p:nvSpPr>
                <p:cNvPr id="995" name="Google Shape;4441;p60">
                  <a:extLst>
                    <a:ext uri="{FF2B5EF4-FFF2-40B4-BE49-F238E27FC236}">
                      <a16:creationId xmlns:a16="http://schemas.microsoft.com/office/drawing/2014/main" id="{562D9E31-5055-86B6-E616-16D8C1CBFFC5}"/>
                    </a:ext>
                  </a:extLst>
                </p:cNvPr>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4442;p60">
                  <a:extLst>
                    <a:ext uri="{FF2B5EF4-FFF2-40B4-BE49-F238E27FC236}">
                      <a16:creationId xmlns:a16="http://schemas.microsoft.com/office/drawing/2014/main" id="{DDDC711C-D1E4-6E84-88D2-1F6C8B5135E8}"/>
                    </a:ext>
                  </a:extLst>
                </p:cNvPr>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443;p60">
                <a:extLst>
                  <a:ext uri="{FF2B5EF4-FFF2-40B4-BE49-F238E27FC236}">
                    <a16:creationId xmlns:a16="http://schemas.microsoft.com/office/drawing/2014/main" id="{F01B502C-6B15-74F6-4B8E-A9439EBB9038}"/>
                  </a:ext>
                </a:extLst>
              </p:cNvPr>
              <p:cNvGrpSpPr/>
              <p:nvPr/>
            </p:nvGrpSpPr>
            <p:grpSpPr>
              <a:xfrm>
                <a:off x="4087382" y="3775674"/>
                <a:ext cx="31405" cy="26898"/>
                <a:chOff x="4087382" y="3775674"/>
                <a:chExt cx="31405" cy="26898"/>
              </a:xfrm>
            </p:grpSpPr>
            <p:sp>
              <p:nvSpPr>
                <p:cNvPr id="993" name="Google Shape;4444;p60">
                  <a:extLst>
                    <a:ext uri="{FF2B5EF4-FFF2-40B4-BE49-F238E27FC236}">
                      <a16:creationId xmlns:a16="http://schemas.microsoft.com/office/drawing/2014/main" id="{025D5BE4-1989-44C2-65A9-34C82007BED3}"/>
                    </a:ext>
                  </a:extLst>
                </p:cNvPr>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4445;p60">
                  <a:extLst>
                    <a:ext uri="{FF2B5EF4-FFF2-40B4-BE49-F238E27FC236}">
                      <a16:creationId xmlns:a16="http://schemas.microsoft.com/office/drawing/2014/main" id="{A3BC66AD-4646-FF57-D42A-AD57B116F7A2}"/>
                    </a:ext>
                  </a:extLst>
                </p:cNvPr>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446;p60">
                <a:extLst>
                  <a:ext uri="{FF2B5EF4-FFF2-40B4-BE49-F238E27FC236}">
                    <a16:creationId xmlns:a16="http://schemas.microsoft.com/office/drawing/2014/main" id="{E17742B1-2348-FFCD-BEE3-72C717CC6301}"/>
                  </a:ext>
                </a:extLst>
              </p:cNvPr>
              <p:cNvGrpSpPr/>
              <p:nvPr/>
            </p:nvGrpSpPr>
            <p:grpSpPr>
              <a:xfrm>
                <a:off x="4118873" y="3856637"/>
                <a:ext cx="31405" cy="26906"/>
                <a:chOff x="4118873" y="3856637"/>
                <a:chExt cx="31405" cy="26906"/>
              </a:xfrm>
            </p:grpSpPr>
            <p:sp>
              <p:nvSpPr>
                <p:cNvPr id="991" name="Google Shape;4447;p60">
                  <a:extLst>
                    <a:ext uri="{FF2B5EF4-FFF2-40B4-BE49-F238E27FC236}">
                      <a16:creationId xmlns:a16="http://schemas.microsoft.com/office/drawing/2014/main" id="{6987305E-371F-A5B9-6683-BF49ADF7FCFD}"/>
                    </a:ext>
                  </a:extLst>
                </p:cNvPr>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4448;p60">
                  <a:extLst>
                    <a:ext uri="{FF2B5EF4-FFF2-40B4-BE49-F238E27FC236}">
                      <a16:creationId xmlns:a16="http://schemas.microsoft.com/office/drawing/2014/main" id="{59A2D0A1-3793-20E8-B252-CC9964668C81}"/>
                    </a:ext>
                  </a:extLst>
                </p:cNvPr>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49;p60">
                <a:extLst>
                  <a:ext uri="{FF2B5EF4-FFF2-40B4-BE49-F238E27FC236}">
                    <a16:creationId xmlns:a16="http://schemas.microsoft.com/office/drawing/2014/main" id="{8816F06B-6497-DCC2-8588-3658B9341D5F}"/>
                  </a:ext>
                </a:extLst>
              </p:cNvPr>
              <p:cNvGrpSpPr/>
              <p:nvPr/>
            </p:nvGrpSpPr>
            <p:grpSpPr>
              <a:xfrm>
                <a:off x="4168541" y="3639523"/>
                <a:ext cx="31499" cy="26906"/>
                <a:chOff x="4168541" y="3639523"/>
                <a:chExt cx="31499" cy="26906"/>
              </a:xfrm>
            </p:grpSpPr>
            <p:sp>
              <p:nvSpPr>
                <p:cNvPr id="989" name="Google Shape;4450;p60">
                  <a:extLst>
                    <a:ext uri="{FF2B5EF4-FFF2-40B4-BE49-F238E27FC236}">
                      <a16:creationId xmlns:a16="http://schemas.microsoft.com/office/drawing/2014/main" id="{E4F860C3-E495-2544-5F79-2E70DBD7726D}"/>
                    </a:ext>
                  </a:extLst>
                </p:cNvPr>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4451;p60">
                  <a:extLst>
                    <a:ext uri="{FF2B5EF4-FFF2-40B4-BE49-F238E27FC236}">
                      <a16:creationId xmlns:a16="http://schemas.microsoft.com/office/drawing/2014/main" id="{2CE073CB-7E2D-9C8E-7D4F-FA33CA04CB5B}"/>
                    </a:ext>
                  </a:extLst>
                </p:cNvPr>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452;p60">
                <a:extLst>
                  <a:ext uri="{FF2B5EF4-FFF2-40B4-BE49-F238E27FC236}">
                    <a16:creationId xmlns:a16="http://schemas.microsoft.com/office/drawing/2014/main" id="{C9776890-F192-6CA7-FA29-FDF5D6EED41B}"/>
                  </a:ext>
                </a:extLst>
              </p:cNvPr>
              <p:cNvGrpSpPr/>
              <p:nvPr/>
            </p:nvGrpSpPr>
            <p:grpSpPr>
              <a:xfrm>
                <a:off x="3965789" y="3393545"/>
                <a:ext cx="31405" cy="26945"/>
                <a:chOff x="3965789" y="3393545"/>
                <a:chExt cx="31405" cy="26945"/>
              </a:xfrm>
            </p:grpSpPr>
            <p:sp>
              <p:nvSpPr>
                <p:cNvPr id="987" name="Google Shape;4453;p60">
                  <a:extLst>
                    <a:ext uri="{FF2B5EF4-FFF2-40B4-BE49-F238E27FC236}">
                      <a16:creationId xmlns:a16="http://schemas.microsoft.com/office/drawing/2014/main" id="{B86EB634-7B67-2B52-3EC4-9204908CD4C9}"/>
                    </a:ext>
                  </a:extLst>
                </p:cNvPr>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4454;p60">
                  <a:extLst>
                    <a:ext uri="{FF2B5EF4-FFF2-40B4-BE49-F238E27FC236}">
                      <a16:creationId xmlns:a16="http://schemas.microsoft.com/office/drawing/2014/main" id="{0724A699-2889-B34B-15E1-D9D7E7059C13}"/>
                    </a:ext>
                  </a:extLst>
                </p:cNvPr>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455;p60">
                <a:extLst>
                  <a:ext uri="{FF2B5EF4-FFF2-40B4-BE49-F238E27FC236}">
                    <a16:creationId xmlns:a16="http://schemas.microsoft.com/office/drawing/2014/main" id="{56EA5E16-3FDE-A32C-7476-D20114F2A21B}"/>
                  </a:ext>
                </a:extLst>
              </p:cNvPr>
              <p:cNvGrpSpPr/>
              <p:nvPr/>
            </p:nvGrpSpPr>
            <p:grpSpPr>
              <a:xfrm>
                <a:off x="3925166" y="3491008"/>
                <a:ext cx="31405" cy="27001"/>
                <a:chOff x="3925166" y="3491008"/>
                <a:chExt cx="31405" cy="27001"/>
              </a:xfrm>
            </p:grpSpPr>
            <p:sp>
              <p:nvSpPr>
                <p:cNvPr id="985" name="Google Shape;4456;p60">
                  <a:extLst>
                    <a:ext uri="{FF2B5EF4-FFF2-40B4-BE49-F238E27FC236}">
                      <a16:creationId xmlns:a16="http://schemas.microsoft.com/office/drawing/2014/main" id="{E8EC193E-1159-89A9-6746-BF7BC7EDE4AC}"/>
                    </a:ext>
                  </a:extLst>
                </p:cNvPr>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4457;p60">
                  <a:extLst>
                    <a:ext uri="{FF2B5EF4-FFF2-40B4-BE49-F238E27FC236}">
                      <a16:creationId xmlns:a16="http://schemas.microsoft.com/office/drawing/2014/main" id="{234CC286-23E6-4A0F-4C65-9FC8D412386E}"/>
                    </a:ext>
                  </a:extLst>
                </p:cNvPr>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458;p60">
                <a:extLst>
                  <a:ext uri="{FF2B5EF4-FFF2-40B4-BE49-F238E27FC236}">
                    <a16:creationId xmlns:a16="http://schemas.microsoft.com/office/drawing/2014/main" id="{CD5DA705-85B1-6655-2DBA-A65856B06585}"/>
                  </a:ext>
                </a:extLst>
              </p:cNvPr>
              <p:cNvGrpSpPr/>
              <p:nvPr/>
            </p:nvGrpSpPr>
            <p:grpSpPr>
              <a:xfrm>
                <a:off x="3682845" y="3340976"/>
                <a:ext cx="31397" cy="26898"/>
                <a:chOff x="3682845" y="3340976"/>
                <a:chExt cx="31397" cy="26898"/>
              </a:xfrm>
            </p:grpSpPr>
            <p:sp>
              <p:nvSpPr>
                <p:cNvPr id="983" name="Google Shape;4459;p60">
                  <a:extLst>
                    <a:ext uri="{FF2B5EF4-FFF2-40B4-BE49-F238E27FC236}">
                      <a16:creationId xmlns:a16="http://schemas.microsoft.com/office/drawing/2014/main" id="{13A100A2-3546-51D3-5E3B-2210B0537067}"/>
                    </a:ext>
                  </a:extLst>
                </p:cNvPr>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4460;p60">
                  <a:extLst>
                    <a:ext uri="{FF2B5EF4-FFF2-40B4-BE49-F238E27FC236}">
                      <a16:creationId xmlns:a16="http://schemas.microsoft.com/office/drawing/2014/main" id="{3FF2CD73-FF03-A26A-6BFE-0275B6632706}"/>
                    </a:ext>
                  </a:extLst>
                </p:cNvPr>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461;p60">
                <a:extLst>
                  <a:ext uri="{FF2B5EF4-FFF2-40B4-BE49-F238E27FC236}">
                    <a16:creationId xmlns:a16="http://schemas.microsoft.com/office/drawing/2014/main" id="{63608D1E-3AA3-30DB-5895-252700647857}"/>
                  </a:ext>
                </a:extLst>
              </p:cNvPr>
              <p:cNvGrpSpPr/>
              <p:nvPr/>
            </p:nvGrpSpPr>
            <p:grpSpPr>
              <a:xfrm>
                <a:off x="3795393" y="3353725"/>
                <a:ext cx="31499" cy="26993"/>
                <a:chOff x="3795393" y="3353725"/>
                <a:chExt cx="31499" cy="26993"/>
              </a:xfrm>
            </p:grpSpPr>
            <p:sp>
              <p:nvSpPr>
                <p:cNvPr id="981" name="Google Shape;4462;p60">
                  <a:extLst>
                    <a:ext uri="{FF2B5EF4-FFF2-40B4-BE49-F238E27FC236}">
                      <a16:creationId xmlns:a16="http://schemas.microsoft.com/office/drawing/2014/main" id="{0562FC65-E7AE-22F6-C3AF-694D88C7B149}"/>
                    </a:ext>
                  </a:extLst>
                </p:cNvPr>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4463;p60">
                  <a:extLst>
                    <a:ext uri="{FF2B5EF4-FFF2-40B4-BE49-F238E27FC236}">
                      <a16:creationId xmlns:a16="http://schemas.microsoft.com/office/drawing/2014/main" id="{9B310433-F28A-17F4-6016-2A4D1007BD00}"/>
                    </a:ext>
                  </a:extLst>
                </p:cNvPr>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464;p60">
                <a:extLst>
                  <a:ext uri="{FF2B5EF4-FFF2-40B4-BE49-F238E27FC236}">
                    <a16:creationId xmlns:a16="http://schemas.microsoft.com/office/drawing/2014/main" id="{36A6CFE2-1F80-1F81-FF80-B2D8C3973E74}"/>
                  </a:ext>
                </a:extLst>
              </p:cNvPr>
              <p:cNvGrpSpPr/>
              <p:nvPr/>
            </p:nvGrpSpPr>
            <p:grpSpPr>
              <a:xfrm>
                <a:off x="4176909" y="4363221"/>
                <a:ext cx="38924" cy="33316"/>
                <a:chOff x="4176909" y="4363221"/>
                <a:chExt cx="38924" cy="33316"/>
              </a:xfrm>
            </p:grpSpPr>
            <p:sp>
              <p:nvSpPr>
                <p:cNvPr id="979" name="Google Shape;4465;p60">
                  <a:extLst>
                    <a:ext uri="{FF2B5EF4-FFF2-40B4-BE49-F238E27FC236}">
                      <a16:creationId xmlns:a16="http://schemas.microsoft.com/office/drawing/2014/main" id="{0F6035EA-0947-45F8-0A18-AD3A034596C0}"/>
                    </a:ext>
                  </a:extLst>
                </p:cNvPr>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4466;p60">
                  <a:extLst>
                    <a:ext uri="{FF2B5EF4-FFF2-40B4-BE49-F238E27FC236}">
                      <a16:creationId xmlns:a16="http://schemas.microsoft.com/office/drawing/2014/main" id="{47C56688-E602-CE1C-FA8B-9EF94B7EA94C}"/>
                    </a:ext>
                  </a:extLst>
                </p:cNvPr>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4467;p60">
                <a:extLst>
                  <a:ext uri="{FF2B5EF4-FFF2-40B4-BE49-F238E27FC236}">
                    <a16:creationId xmlns:a16="http://schemas.microsoft.com/office/drawing/2014/main" id="{6D84E303-54A1-6B72-084C-9DCE19ABEF5E}"/>
                  </a:ext>
                </a:extLst>
              </p:cNvPr>
              <p:cNvGrpSpPr/>
              <p:nvPr/>
            </p:nvGrpSpPr>
            <p:grpSpPr>
              <a:xfrm>
                <a:off x="4226191" y="4007660"/>
                <a:ext cx="33560" cy="28770"/>
                <a:chOff x="4226191" y="4007660"/>
                <a:chExt cx="33560" cy="28770"/>
              </a:xfrm>
            </p:grpSpPr>
            <p:sp>
              <p:nvSpPr>
                <p:cNvPr id="977" name="Google Shape;4468;p60">
                  <a:extLst>
                    <a:ext uri="{FF2B5EF4-FFF2-40B4-BE49-F238E27FC236}">
                      <a16:creationId xmlns:a16="http://schemas.microsoft.com/office/drawing/2014/main" id="{2F9D106D-84C2-D111-3483-ED57ADC2AAB0}"/>
                    </a:ext>
                  </a:extLst>
                </p:cNvPr>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4469;p60">
                  <a:extLst>
                    <a:ext uri="{FF2B5EF4-FFF2-40B4-BE49-F238E27FC236}">
                      <a16:creationId xmlns:a16="http://schemas.microsoft.com/office/drawing/2014/main" id="{589A08E6-F860-B789-A540-C2F011BE96DB}"/>
                    </a:ext>
                  </a:extLst>
                </p:cNvPr>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4470;p60">
                <a:extLst>
                  <a:ext uri="{FF2B5EF4-FFF2-40B4-BE49-F238E27FC236}">
                    <a16:creationId xmlns:a16="http://schemas.microsoft.com/office/drawing/2014/main" id="{36C49393-F06F-FAB0-8CC4-720E39FE4A89}"/>
                  </a:ext>
                </a:extLst>
              </p:cNvPr>
              <p:cNvGrpSpPr/>
              <p:nvPr/>
            </p:nvGrpSpPr>
            <p:grpSpPr>
              <a:xfrm>
                <a:off x="3597785" y="3377045"/>
                <a:ext cx="33591" cy="28699"/>
                <a:chOff x="3597785" y="3377045"/>
                <a:chExt cx="33591" cy="28699"/>
              </a:xfrm>
            </p:grpSpPr>
            <p:sp>
              <p:nvSpPr>
                <p:cNvPr id="975" name="Google Shape;4471;p60">
                  <a:extLst>
                    <a:ext uri="{FF2B5EF4-FFF2-40B4-BE49-F238E27FC236}">
                      <a16:creationId xmlns:a16="http://schemas.microsoft.com/office/drawing/2014/main" id="{ADB44ECD-4F61-43DE-3B48-CECAF4AD03D2}"/>
                    </a:ext>
                  </a:extLst>
                </p:cNvPr>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4472;p60">
                  <a:extLst>
                    <a:ext uri="{FF2B5EF4-FFF2-40B4-BE49-F238E27FC236}">
                      <a16:creationId xmlns:a16="http://schemas.microsoft.com/office/drawing/2014/main" id="{6ABD6682-A8BA-2007-DDF2-1C94AA0811EC}"/>
                    </a:ext>
                  </a:extLst>
                </p:cNvPr>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4473;p60">
                <a:extLst>
                  <a:ext uri="{FF2B5EF4-FFF2-40B4-BE49-F238E27FC236}">
                    <a16:creationId xmlns:a16="http://schemas.microsoft.com/office/drawing/2014/main" id="{DBA72558-9405-9BD7-FE06-94D57558A35F}"/>
                  </a:ext>
                </a:extLst>
              </p:cNvPr>
              <p:cNvGrpSpPr/>
              <p:nvPr/>
            </p:nvGrpSpPr>
            <p:grpSpPr>
              <a:xfrm>
                <a:off x="3887870" y="3669796"/>
                <a:ext cx="33591" cy="28692"/>
                <a:chOff x="3887870" y="3669796"/>
                <a:chExt cx="33591" cy="28692"/>
              </a:xfrm>
            </p:grpSpPr>
            <p:sp>
              <p:nvSpPr>
                <p:cNvPr id="973" name="Google Shape;4474;p60">
                  <a:extLst>
                    <a:ext uri="{FF2B5EF4-FFF2-40B4-BE49-F238E27FC236}">
                      <a16:creationId xmlns:a16="http://schemas.microsoft.com/office/drawing/2014/main" id="{64D43336-2BAE-1142-AA3E-DFAB54D25A7B}"/>
                    </a:ext>
                  </a:extLst>
                </p:cNvPr>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4475;p60">
                  <a:extLst>
                    <a:ext uri="{FF2B5EF4-FFF2-40B4-BE49-F238E27FC236}">
                      <a16:creationId xmlns:a16="http://schemas.microsoft.com/office/drawing/2014/main" id="{181FE8B8-1490-E521-7064-EC187A816E42}"/>
                    </a:ext>
                  </a:extLst>
                </p:cNvPr>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4476;p60">
                <a:extLst>
                  <a:ext uri="{FF2B5EF4-FFF2-40B4-BE49-F238E27FC236}">
                    <a16:creationId xmlns:a16="http://schemas.microsoft.com/office/drawing/2014/main" id="{E7C67FFF-B71B-A4A2-1C6D-7B46CB3AAFEC}"/>
                  </a:ext>
                </a:extLst>
              </p:cNvPr>
              <p:cNvGrpSpPr/>
              <p:nvPr/>
            </p:nvGrpSpPr>
            <p:grpSpPr>
              <a:xfrm>
                <a:off x="3818320" y="3481625"/>
                <a:ext cx="33497" cy="28770"/>
                <a:chOff x="3818320" y="3481625"/>
                <a:chExt cx="33497" cy="28770"/>
              </a:xfrm>
            </p:grpSpPr>
            <p:sp>
              <p:nvSpPr>
                <p:cNvPr id="971" name="Google Shape;4477;p60">
                  <a:extLst>
                    <a:ext uri="{FF2B5EF4-FFF2-40B4-BE49-F238E27FC236}">
                      <a16:creationId xmlns:a16="http://schemas.microsoft.com/office/drawing/2014/main" id="{F0B47FFD-A136-D50B-D658-3144C6BE0D87}"/>
                    </a:ext>
                  </a:extLst>
                </p:cNvPr>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4478;p60">
                  <a:extLst>
                    <a:ext uri="{FF2B5EF4-FFF2-40B4-BE49-F238E27FC236}">
                      <a16:creationId xmlns:a16="http://schemas.microsoft.com/office/drawing/2014/main" id="{8127ADFE-A15F-6A7F-7E33-A77C6E28314F}"/>
                    </a:ext>
                  </a:extLst>
                </p:cNvPr>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4479;p60">
                <a:extLst>
                  <a:ext uri="{FF2B5EF4-FFF2-40B4-BE49-F238E27FC236}">
                    <a16:creationId xmlns:a16="http://schemas.microsoft.com/office/drawing/2014/main" id="{4079F622-7BDB-0AC4-3B5F-728E989D4203}"/>
                  </a:ext>
                </a:extLst>
              </p:cNvPr>
              <p:cNvGrpSpPr/>
              <p:nvPr/>
            </p:nvGrpSpPr>
            <p:grpSpPr>
              <a:xfrm>
                <a:off x="4278139" y="4120948"/>
                <a:ext cx="37492" cy="32129"/>
                <a:chOff x="4278139" y="4120948"/>
                <a:chExt cx="37492" cy="32129"/>
              </a:xfrm>
            </p:grpSpPr>
            <p:sp>
              <p:nvSpPr>
                <p:cNvPr id="969" name="Google Shape;4480;p60">
                  <a:extLst>
                    <a:ext uri="{FF2B5EF4-FFF2-40B4-BE49-F238E27FC236}">
                      <a16:creationId xmlns:a16="http://schemas.microsoft.com/office/drawing/2014/main" id="{25A0720E-FE47-8210-3722-5FEB4C520969}"/>
                    </a:ext>
                  </a:extLst>
                </p:cNvPr>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4481;p60">
                  <a:extLst>
                    <a:ext uri="{FF2B5EF4-FFF2-40B4-BE49-F238E27FC236}">
                      <a16:creationId xmlns:a16="http://schemas.microsoft.com/office/drawing/2014/main" id="{75A21CA8-4570-5DC1-B365-303DE6F8635F}"/>
                    </a:ext>
                  </a:extLst>
                </p:cNvPr>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4482;p60">
                <a:extLst>
                  <a:ext uri="{FF2B5EF4-FFF2-40B4-BE49-F238E27FC236}">
                    <a16:creationId xmlns:a16="http://schemas.microsoft.com/office/drawing/2014/main" id="{F03590EA-5D9E-4F35-2BF2-55025422ABA7}"/>
                  </a:ext>
                </a:extLst>
              </p:cNvPr>
              <p:cNvGrpSpPr/>
              <p:nvPr/>
            </p:nvGrpSpPr>
            <p:grpSpPr>
              <a:xfrm>
                <a:off x="4419898" y="3977388"/>
                <a:ext cx="33497" cy="28692"/>
                <a:chOff x="4419898" y="3977388"/>
                <a:chExt cx="33497" cy="28692"/>
              </a:xfrm>
            </p:grpSpPr>
            <p:sp>
              <p:nvSpPr>
                <p:cNvPr id="967" name="Google Shape;4483;p60">
                  <a:extLst>
                    <a:ext uri="{FF2B5EF4-FFF2-40B4-BE49-F238E27FC236}">
                      <a16:creationId xmlns:a16="http://schemas.microsoft.com/office/drawing/2014/main" id="{6A73CAA8-E409-ABA7-8992-052A5C3D3624}"/>
                    </a:ext>
                  </a:extLst>
                </p:cNvPr>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4484;p60">
                  <a:extLst>
                    <a:ext uri="{FF2B5EF4-FFF2-40B4-BE49-F238E27FC236}">
                      <a16:creationId xmlns:a16="http://schemas.microsoft.com/office/drawing/2014/main" id="{F3778578-8F5E-8081-9314-D56839047CB6}"/>
                    </a:ext>
                  </a:extLst>
                </p:cNvPr>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4485;p60">
                <a:extLst>
                  <a:ext uri="{FF2B5EF4-FFF2-40B4-BE49-F238E27FC236}">
                    <a16:creationId xmlns:a16="http://schemas.microsoft.com/office/drawing/2014/main" id="{33F53256-EC2D-CAFB-841D-1643F80D88A3}"/>
                  </a:ext>
                </a:extLst>
              </p:cNvPr>
              <p:cNvGrpSpPr/>
              <p:nvPr/>
            </p:nvGrpSpPr>
            <p:grpSpPr>
              <a:xfrm>
                <a:off x="4158930" y="4034684"/>
                <a:ext cx="33497" cy="28762"/>
                <a:chOff x="4158930" y="4034684"/>
                <a:chExt cx="33497" cy="28762"/>
              </a:xfrm>
            </p:grpSpPr>
            <p:sp>
              <p:nvSpPr>
                <p:cNvPr id="965" name="Google Shape;4486;p60">
                  <a:extLst>
                    <a:ext uri="{FF2B5EF4-FFF2-40B4-BE49-F238E27FC236}">
                      <a16:creationId xmlns:a16="http://schemas.microsoft.com/office/drawing/2014/main" id="{AA2CCCE8-6EB5-BC57-F8E5-60B10C40FC81}"/>
                    </a:ext>
                  </a:extLst>
                </p:cNvPr>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4487;p60">
                  <a:extLst>
                    <a:ext uri="{FF2B5EF4-FFF2-40B4-BE49-F238E27FC236}">
                      <a16:creationId xmlns:a16="http://schemas.microsoft.com/office/drawing/2014/main" id="{6BD10C35-51C9-8942-2545-424D263A1521}"/>
                    </a:ext>
                  </a:extLst>
                </p:cNvPr>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4488;p60">
                <a:extLst>
                  <a:ext uri="{FF2B5EF4-FFF2-40B4-BE49-F238E27FC236}">
                    <a16:creationId xmlns:a16="http://schemas.microsoft.com/office/drawing/2014/main" id="{B4C62060-6822-308B-76E2-F2E561B76168}"/>
                  </a:ext>
                </a:extLst>
              </p:cNvPr>
              <p:cNvGrpSpPr/>
              <p:nvPr/>
            </p:nvGrpSpPr>
            <p:grpSpPr>
              <a:xfrm>
                <a:off x="4134949" y="3957049"/>
                <a:ext cx="33497" cy="28770"/>
                <a:chOff x="4134949" y="3957049"/>
                <a:chExt cx="33497" cy="28770"/>
              </a:xfrm>
            </p:grpSpPr>
            <p:sp>
              <p:nvSpPr>
                <p:cNvPr id="963" name="Google Shape;4489;p60">
                  <a:extLst>
                    <a:ext uri="{FF2B5EF4-FFF2-40B4-BE49-F238E27FC236}">
                      <a16:creationId xmlns:a16="http://schemas.microsoft.com/office/drawing/2014/main" id="{EB824A3C-351C-7278-87F6-FB92038A6BC9}"/>
                    </a:ext>
                  </a:extLst>
                </p:cNvPr>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4490;p60">
                  <a:extLst>
                    <a:ext uri="{FF2B5EF4-FFF2-40B4-BE49-F238E27FC236}">
                      <a16:creationId xmlns:a16="http://schemas.microsoft.com/office/drawing/2014/main" id="{4F655DF0-754F-7A6C-6040-B538D01C9475}"/>
                    </a:ext>
                  </a:extLst>
                </p:cNvPr>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4491;p60">
                <a:extLst>
                  <a:ext uri="{FF2B5EF4-FFF2-40B4-BE49-F238E27FC236}">
                    <a16:creationId xmlns:a16="http://schemas.microsoft.com/office/drawing/2014/main" id="{2C09E085-3B74-2DFD-C226-A93CE4DC8F15}"/>
                  </a:ext>
                </a:extLst>
              </p:cNvPr>
              <p:cNvGrpSpPr/>
              <p:nvPr/>
            </p:nvGrpSpPr>
            <p:grpSpPr>
              <a:xfrm>
                <a:off x="4193653" y="4184403"/>
                <a:ext cx="43580" cy="37264"/>
                <a:chOff x="4193653" y="4184403"/>
                <a:chExt cx="43580" cy="37264"/>
              </a:xfrm>
            </p:grpSpPr>
            <p:sp>
              <p:nvSpPr>
                <p:cNvPr id="961" name="Google Shape;4492;p60">
                  <a:extLst>
                    <a:ext uri="{FF2B5EF4-FFF2-40B4-BE49-F238E27FC236}">
                      <a16:creationId xmlns:a16="http://schemas.microsoft.com/office/drawing/2014/main" id="{19935204-A81B-0B70-7A35-226ED533F3C5}"/>
                    </a:ext>
                  </a:extLst>
                </p:cNvPr>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4493;p60">
                  <a:extLst>
                    <a:ext uri="{FF2B5EF4-FFF2-40B4-BE49-F238E27FC236}">
                      <a16:creationId xmlns:a16="http://schemas.microsoft.com/office/drawing/2014/main" id="{C2AA69C3-1C15-6E04-4152-DA40395C3951}"/>
                    </a:ext>
                  </a:extLst>
                </p:cNvPr>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494;p60">
                <a:extLst>
                  <a:ext uri="{FF2B5EF4-FFF2-40B4-BE49-F238E27FC236}">
                    <a16:creationId xmlns:a16="http://schemas.microsoft.com/office/drawing/2014/main" id="{4D20F2E0-8B36-586A-A626-F4F87D71ECF5}"/>
                  </a:ext>
                </a:extLst>
              </p:cNvPr>
              <p:cNvGrpSpPr/>
              <p:nvPr/>
            </p:nvGrpSpPr>
            <p:grpSpPr>
              <a:xfrm>
                <a:off x="4343600" y="3943844"/>
                <a:ext cx="43580" cy="37312"/>
                <a:chOff x="4343600" y="3943844"/>
                <a:chExt cx="43580" cy="37312"/>
              </a:xfrm>
            </p:grpSpPr>
            <p:sp>
              <p:nvSpPr>
                <p:cNvPr id="63" name="Google Shape;4495;p60">
                  <a:extLst>
                    <a:ext uri="{FF2B5EF4-FFF2-40B4-BE49-F238E27FC236}">
                      <a16:creationId xmlns:a16="http://schemas.microsoft.com/office/drawing/2014/main" id="{5BD9342B-838D-7D55-485C-546E76E97FAA}"/>
                    </a:ext>
                  </a:extLst>
                </p:cNvPr>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4496;p60">
                  <a:extLst>
                    <a:ext uri="{FF2B5EF4-FFF2-40B4-BE49-F238E27FC236}">
                      <a16:creationId xmlns:a16="http://schemas.microsoft.com/office/drawing/2014/main" id="{C0C1FCB8-865C-378D-36A3-2B5FBAF0CE5C}"/>
                    </a:ext>
                  </a:extLst>
                </p:cNvPr>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4497;p60">
                <a:extLst>
                  <a:ext uri="{FF2B5EF4-FFF2-40B4-BE49-F238E27FC236}">
                    <a16:creationId xmlns:a16="http://schemas.microsoft.com/office/drawing/2014/main" id="{72F27441-8158-C519-7AB8-06063C3B5051}"/>
                  </a:ext>
                </a:extLst>
              </p:cNvPr>
              <p:cNvGrpSpPr/>
              <p:nvPr/>
            </p:nvGrpSpPr>
            <p:grpSpPr>
              <a:xfrm>
                <a:off x="4172339" y="3381693"/>
                <a:ext cx="31499" cy="27001"/>
                <a:chOff x="4172339" y="3381693"/>
                <a:chExt cx="31499" cy="27001"/>
              </a:xfrm>
            </p:grpSpPr>
            <p:sp>
              <p:nvSpPr>
                <p:cNvPr id="61" name="Google Shape;4498;p60">
                  <a:extLst>
                    <a:ext uri="{FF2B5EF4-FFF2-40B4-BE49-F238E27FC236}">
                      <a16:creationId xmlns:a16="http://schemas.microsoft.com/office/drawing/2014/main" id="{86151AFB-724C-6717-4C0C-17EDB1780D9E}"/>
                    </a:ext>
                  </a:extLst>
                </p:cNvPr>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499;p60">
                  <a:extLst>
                    <a:ext uri="{FF2B5EF4-FFF2-40B4-BE49-F238E27FC236}">
                      <a16:creationId xmlns:a16="http://schemas.microsoft.com/office/drawing/2014/main" id="{FDE53602-6005-6C72-2227-CDBDA9C7752A}"/>
                    </a:ext>
                  </a:extLst>
                </p:cNvPr>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2"/>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847" name="Google Shape;847;p32"/>
          <p:cNvSpPr txBox="1">
            <a:spLocks noGrp="1"/>
          </p:cNvSpPr>
          <p:nvPr>
            <p:ph type="title"/>
          </p:nvPr>
        </p:nvSpPr>
        <p:spPr>
          <a:xfrm>
            <a:off x="2100875" y="1278011"/>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48" name="Google Shape;848;p32"/>
          <p:cNvSpPr txBox="1">
            <a:spLocks noGrp="1"/>
          </p:cNvSpPr>
          <p:nvPr>
            <p:ph type="subTitle" idx="1"/>
          </p:nvPr>
        </p:nvSpPr>
        <p:spPr>
          <a:xfrm>
            <a:off x="1234025" y="1849390"/>
            <a:ext cx="3072504" cy="8256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SENSORS</a:t>
            </a:r>
            <a:endParaRPr dirty="0"/>
          </a:p>
        </p:txBody>
      </p:sp>
      <p:sp>
        <p:nvSpPr>
          <p:cNvPr id="850" name="Google Shape;850;p32"/>
          <p:cNvSpPr txBox="1">
            <a:spLocks noGrp="1"/>
          </p:cNvSpPr>
          <p:nvPr>
            <p:ph type="title" idx="3"/>
          </p:nvPr>
        </p:nvSpPr>
        <p:spPr>
          <a:xfrm>
            <a:off x="5958325" y="1278011"/>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51" name="Google Shape;851;p32"/>
          <p:cNvSpPr txBox="1">
            <a:spLocks noGrp="1"/>
          </p:cNvSpPr>
          <p:nvPr>
            <p:ph type="subTitle" idx="4"/>
          </p:nvPr>
        </p:nvSpPr>
        <p:spPr>
          <a:xfrm>
            <a:off x="5091475" y="1849390"/>
            <a:ext cx="2931648" cy="8842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DISPLAYS</a:t>
            </a:r>
            <a:endParaRPr dirty="0"/>
          </a:p>
        </p:txBody>
      </p:sp>
      <p:sp>
        <p:nvSpPr>
          <p:cNvPr id="853" name="Google Shape;853;p32"/>
          <p:cNvSpPr txBox="1">
            <a:spLocks noGrp="1"/>
          </p:cNvSpPr>
          <p:nvPr>
            <p:ph type="title" idx="6"/>
          </p:nvPr>
        </p:nvSpPr>
        <p:spPr>
          <a:xfrm>
            <a:off x="4029600" y="3090382"/>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54" name="Google Shape;854;p32"/>
          <p:cNvSpPr txBox="1">
            <a:spLocks noGrp="1"/>
          </p:cNvSpPr>
          <p:nvPr>
            <p:ph type="subTitle" idx="7"/>
          </p:nvPr>
        </p:nvSpPr>
        <p:spPr>
          <a:xfrm>
            <a:off x="3185675" y="3559213"/>
            <a:ext cx="2931648" cy="8842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CIRCUIT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3"/>
          <p:cNvSpPr txBox="1">
            <a:spLocks noGrp="1"/>
          </p:cNvSpPr>
          <p:nvPr>
            <p:ph type="subTitle" idx="1"/>
          </p:nvPr>
        </p:nvSpPr>
        <p:spPr>
          <a:xfrm>
            <a:off x="713224" y="2347452"/>
            <a:ext cx="5130363" cy="241028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0" i="0" dirty="0">
                <a:effectLst/>
                <a:latin typeface="Orbitron" panose="020B0604020202020204" charset="0"/>
              </a:rPr>
              <a:t>The Internet of Things These Days Is Quite Popular In The Development Of Different Low-Cost Systems With The Help Of A Microcontroller. Main Aim Of The Internet Of Things Is To Conserve Energy By Reducing Wastage Of Electricity And Also To Reduce Labor Force Or Manpower. Streetlights Are Quite An Important Part Of A City Because It Helps In Giving Better Vision Of Roads And Streets At Night Time</a:t>
            </a:r>
            <a:r>
              <a:rPr lang="en-US" b="0" i="0" dirty="0">
                <a:effectLst/>
                <a:latin typeface="Lato" panose="020F0502020204030204" pitchFamily="34" charset="0"/>
              </a:rPr>
              <a:t>.</a:t>
            </a:r>
            <a:endParaRPr dirty="0"/>
          </a:p>
        </p:txBody>
      </p:sp>
      <p:sp>
        <p:nvSpPr>
          <p:cNvPr id="864" name="Google Shape;864;p33"/>
          <p:cNvSpPr txBox="1">
            <a:spLocks noGrp="1"/>
          </p:cNvSpPr>
          <p:nvPr>
            <p:ph type="title"/>
          </p:nvPr>
        </p:nvSpPr>
        <p:spPr>
          <a:xfrm>
            <a:off x="713370" y="1697025"/>
            <a:ext cx="4732500"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cxnSp>
        <p:nvCxnSpPr>
          <p:cNvPr id="892" name="Google Shape;892;p36"/>
          <p:cNvCxnSpPr>
            <a:stCxn id="893" idx="6"/>
            <a:endCxn id="894" idx="2"/>
          </p:cNvCxnSpPr>
          <p:nvPr/>
        </p:nvCxnSpPr>
        <p:spPr>
          <a:xfrm>
            <a:off x="2039709" y="2653590"/>
            <a:ext cx="1144500" cy="0"/>
          </a:xfrm>
          <a:prstGeom prst="straightConnector1">
            <a:avLst/>
          </a:prstGeom>
          <a:noFill/>
          <a:ln w="28575" cap="rnd" cmpd="sng">
            <a:solidFill>
              <a:schemeClr val="accent1"/>
            </a:solidFill>
            <a:prstDash val="solid"/>
            <a:round/>
            <a:headEnd type="none" w="med" len="med"/>
            <a:tailEnd type="none" w="med" len="med"/>
          </a:ln>
        </p:spPr>
      </p:cxnSp>
      <p:sp>
        <p:nvSpPr>
          <p:cNvPr id="895" name="Google Shape;895;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SENSORS</a:t>
            </a:r>
            <a:endParaRPr dirty="0"/>
          </a:p>
        </p:txBody>
      </p:sp>
      <p:sp>
        <p:nvSpPr>
          <p:cNvPr id="896" name="Google Shape;896;p36"/>
          <p:cNvSpPr txBox="1">
            <a:spLocks noGrp="1"/>
          </p:cNvSpPr>
          <p:nvPr>
            <p:ph type="subTitle" idx="4294967295"/>
          </p:nvPr>
        </p:nvSpPr>
        <p:spPr>
          <a:xfrm flipH="1">
            <a:off x="722409" y="3274489"/>
            <a:ext cx="1816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dk2"/>
                </a:solidFill>
                <a:latin typeface="Orbitron"/>
                <a:ea typeface="Orbitron"/>
                <a:cs typeface="Orbitron"/>
                <a:sym typeface="Orbitron"/>
              </a:rPr>
              <a:t>DHT-22</a:t>
            </a:r>
            <a:endParaRPr sz="2200" b="1" dirty="0">
              <a:solidFill>
                <a:schemeClr val="dk2"/>
              </a:solidFill>
              <a:latin typeface="Orbitron"/>
              <a:ea typeface="Orbitron"/>
              <a:cs typeface="Orbitron"/>
              <a:sym typeface="Orbitron"/>
            </a:endParaRPr>
          </a:p>
        </p:txBody>
      </p:sp>
      <p:sp>
        <p:nvSpPr>
          <p:cNvPr id="897" name="Google Shape;897;p36"/>
          <p:cNvSpPr txBox="1">
            <a:spLocks noGrp="1"/>
          </p:cNvSpPr>
          <p:nvPr>
            <p:ph type="subTitle" idx="4294967295"/>
          </p:nvPr>
        </p:nvSpPr>
        <p:spPr>
          <a:xfrm flipH="1">
            <a:off x="722409" y="3759205"/>
            <a:ext cx="1816500" cy="4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Temperature and Humidity sensor</a:t>
            </a:r>
            <a:endParaRPr dirty="0"/>
          </a:p>
        </p:txBody>
      </p:sp>
      <p:sp>
        <p:nvSpPr>
          <p:cNvPr id="898" name="Google Shape;898;p36"/>
          <p:cNvSpPr txBox="1">
            <a:spLocks noGrp="1"/>
          </p:cNvSpPr>
          <p:nvPr>
            <p:ph type="subTitle" idx="4294967295"/>
          </p:nvPr>
        </p:nvSpPr>
        <p:spPr>
          <a:xfrm flipH="1">
            <a:off x="4446639" y="3274489"/>
            <a:ext cx="229931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dk2"/>
                </a:solidFill>
                <a:latin typeface="Orbitron"/>
                <a:ea typeface="Orbitron"/>
                <a:cs typeface="Orbitron"/>
                <a:sym typeface="Orbitron"/>
              </a:rPr>
              <a:t>MPU-6050</a:t>
            </a:r>
            <a:endParaRPr sz="2200" b="1" dirty="0">
              <a:solidFill>
                <a:schemeClr val="dk2"/>
              </a:solidFill>
              <a:latin typeface="Orbitron"/>
              <a:ea typeface="Orbitron"/>
              <a:cs typeface="Orbitron"/>
              <a:sym typeface="Orbitron"/>
            </a:endParaRPr>
          </a:p>
        </p:txBody>
      </p:sp>
      <p:sp>
        <p:nvSpPr>
          <p:cNvPr id="899" name="Google Shape;899;p36"/>
          <p:cNvSpPr txBox="1">
            <a:spLocks noGrp="1"/>
          </p:cNvSpPr>
          <p:nvPr>
            <p:ph type="subTitle" idx="4294967295"/>
          </p:nvPr>
        </p:nvSpPr>
        <p:spPr>
          <a:xfrm flipH="1">
            <a:off x="4647403" y="3759205"/>
            <a:ext cx="1816500" cy="4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r>
              <a:rPr lang="en-IN" dirty="0">
                <a:solidFill>
                  <a:srgbClr val="3A3A3A"/>
                </a:solidFill>
                <a:latin typeface="Helvetica" panose="020B0604020202020204" pitchFamily="34" charset="0"/>
              </a:rPr>
              <a:t>A</a:t>
            </a:r>
            <a:r>
              <a:rPr lang="en-IN" b="0" i="0" dirty="0">
                <a:solidFill>
                  <a:srgbClr val="3A3A3A"/>
                </a:solidFill>
                <a:effectLst/>
                <a:latin typeface="Helvetica" panose="020B0604020202020204" pitchFamily="34" charset="0"/>
              </a:rPr>
              <a:t>ccelerometer and gyroscope</a:t>
            </a:r>
            <a:endParaRPr dirty="0"/>
          </a:p>
        </p:txBody>
      </p:sp>
      <p:sp>
        <p:nvSpPr>
          <p:cNvPr id="900" name="Google Shape;900;p36"/>
          <p:cNvSpPr txBox="1">
            <a:spLocks noGrp="1"/>
          </p:cNvSpPr>
          <p:nvPr>
            <p:ph type="subTitle" idx="4294967295"/>
          </p:nvPr>
        </p:nvSpPr>
        <p:spPr>
          <a:xfrm flipH="1">
            <a:off x="2707895" y="3259605"/>
            <a:ext cx="1816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200" b="1" i="0" dirty="0">
                <a:solidFill>
                  <a:srgbClr val="FF0000"/>
                </a:solidFill>
                <a:effectLst/>
                <a:latin typeface="Orbitron" panose="020B0604020202020204" charset="0"/>
              </a:rPr>
              <a:t>LDR light sensor</a:t>
            </a:r>
            <a:endParaRPr lang="en-IN" sz="2200" b="1" dirty="0">
              <a:solidFill>
                <a:srgbClr val="FF0000"/>
              </a:solidFill>
              <a:latin typeface="Orbitron" panose="020B0604020202020204" charset="0"/>
              <a:ea typeface="Orbitron"/>
              <a:cs typeface="Orbitron"/>
              <a:sym typeface="Orbitron"/>
            </a:endParaRPr>
          </a:p>
        </p:txBody>
      </p:sp>
      <p:sp>
        <p:nvSpPr>
          <p:cNvPr id="901" name="Google Shape;901;p36"/>
          <p:cNvSpPr txBox="1">
            <a:spLocks noGrp="1"/>
          </p:cNvSpPr>
          <p:nvPr>
            <p:ph type="subTitle" idx="4294967295"/>
          </p:nvPr>
        </p:nvSpPr>
        <p:spPr>
          <a:xfrm flipH="1">
            <a:off x="2684906" y="3759205"/>
            <a:ext cx="1816500" cy="4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202124"/>
                </a:solidFill>
                <a:latin typeface="Google Sans"/>
              </a:rPr>
              <a:t>D</a:t>
            </a:r>
            <a:r>
              <a:rPr lang="en-US" b="0" i="0" dirty="0">
                <a:solidFill>
                  <a:srgbClr val="202124"/>
                </a:solidFill>
                <a:effectLst/>
                <a:latin typeface="Google Sans"/>
              </a:rPr>
              <a:t>etect and measure the amount of light.</a:t>
            </a:r>
            <a:endParaRPr dirty="0"/>
          </a:p>
        </p:txBody>
      </p:sp>
      <p:sp>
        <p:nvSpPr>
          <p:cNvPr id="902" name="Google Shape;902;p36"/>
          <p:cNvSpPr txBox="1">
            <a:spLocks noGrp="1"/>
          </p:cNvSpPr>
          <p:nvPr>
            <p:ph type="subTitle" idx="4294967295"/>
          </p:nvPr>
        </p:nvSpPr>
        <p:spPr>
          <a:xfrm flipH="1">
            <a:off x="6609900" y="3274489"/>
            <a:ext cx="1816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dk2"/>
                </a:solidFill>
                <a:latin typeface="Orbitron"/>
                <a:ea typeface="Orbitron"/>
                <a:cs typeface="Orbitron"/>
                <a:sym typeface="Orbitron"/>
              </a:rPr>
              <a:t>PIR</a:t>
            </a:r>
            <a:endParaRPr sz="2200" b="1" dirty="0">
              <a:solidFill>
                <a:schemeClr val="dk2"/>
              </a:solidFill>
              <a:latin typeface="Orbitron"/>
              <a:ea typeface="Orbitron"/>
              <a:cs typeface="Orbitron"/>
              <a:sym typeface="Orbitron"/>
            </a:endParaRPr>
          </a:p>
        </p:txBody>
      </p:sp>
      <p:sp>
        <p:nvSpPr>
          <p:cNvPr id="903" name="Google Shape;903;p36"/>
          <p:cNvSpPr txBox="1">
            <a:spLocks noGrp="1"/>
          </p:cNvSpPr>
          <p:nvPr>
            <p:ph type="subTitle" idx="4294967295"/>
          </p:nvPr>
        </p:nvSpPr>
        <p:spPr>
          <a:xfrm flipH="1">
            <a:off x="6609900" y="3759205"/>
            <a:ext cx="1816500" cy="4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Motion Sensor</a:t>
            </a:r>
            <a:endParaRPr dirty="0"/>
          </a:p>
        </p:txBody>
      </p:sp>
      <p:sp>
        <p:nvSpPr>
          <p:cNvPr id="893" name="Google Shape;893;p36"/>
          <p:cNvSpPr/>
          <p:nvPr/>
        </p:nvSpPr>
        <p:spPr>
          <a:xfrm>
            <a:off x="1221609" y="2244540"/>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184106" y="2244540"/>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5146603" y="2244540"/>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7109100" y="2244540"/>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txBox="1">
            <a:spLocks noGrp="1"/>
          </p:cNvSpPr>
          <p:nvPr>
            <p:ph type="subTitle" idx="4294967295"/>
          </p:nvPr>
        </p:nvSpPr>
        <p:spPr>
          <a:xfrm flipH="1">
            <a:off x="858459" y="1543424"/>
            <a:ext cx="15444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Orbitron"/>
                <a:ea typeface="Orbitron"/>
                <a:cs typeface="Orbitron"/>
                <a:sym typeface="Orbitron"/>
              </a:rPr>
              <a:t>01</a:t>
            </a:r>
            <a:endParaRPr sz="3000" b="1">
              <a:latin typeface="Orbitron"/>
              <a:ea typeface="Orbitron"/>
              <a:cs typeface="Orbitron"/>
              <a:sym typeface="Orbitron"/>
            </a:endParaRPr>
          </a:p>
        </p:txBody>
      </p:sp>
      <p:sp>
        <p:nvSpPr>
          <p:cNvPr id="907" name="Google Shape;907;p36"/>
          <p:cNvSpPr txBox="1">
            <a:spLocks noGrp="1"/>
          </p:cNvSpPr>
          <p:nvPr>
            <p:ph type="subTitle" idx="4294967295"/>
          </p:nvPr>
        </p:nvSpPr>
        <p:spPr>
          <a:xfrm flipH="1">
            <a:off x="4783453" y="1543424"/>
            <a:ext cx="15444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Orbitron"/>
                <a:ea typeface="Orbitron"/>
                <a:cs typeface="Orbitron"/>
                <a:sym typeface="Orbitron"/>
              </a:rPr>
              <a:t>03</a:t>
            </a:r>
            <a:endParaRPr sz="3000" b="1">
              <a:latin typeface="Orbitron"/>
              <a:ea typeface="Orbitron"/>
              <a:cs typeface="Orbitron"/>
              <a:sym typeface="Orbitron"/>
            </a:endParaRPr>
          </a:p>
        </p:txBody>
      </p:sp>
      <p:sp>
        <p:nvSpPr>
          <p:cNvPr id="908" name="Google Shape;908;p36"/>
          <p:cNvSpPr txBox="1">
            <a:spLocks noGrp="1"/>
          </p:cNvSpPr>
          <p:nvPr>
            <p:ph type="subTitle" idx="4294967295"/>
          </p:nvPr>
        </p:nvSpPr>
        <p:spPr>
          <a:xfrm flipH="1">
            <a:off x="2820956" y="1543424"/>
            <a:ext cx="15444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Orbitron"/>
                <a:ea typeface="Orbitron"/>
                <a:cs typeface="Orbitron"/>
                <a:sym typeface="Orbitron"/>
              </a:rPr>
              <a:t>02</a:t>
            </a:r>
            <a:endParaRPr sz="3000" b="1">
              <a:latin typeface="Orbitron"/>
              <a:ea typeface="Orbitron"/>
              <a:cs typeface="Orbitron"/>
              <a:sym typeface="Orbitron"/>
            </a:endParaRPr>
          </a:p>
        </p:txBody>
      </p:sp>
      <p:sp>
        <p:nvSpPr>
          <p:cNvPr id="909" name="Google Shape;909;p36"/>
          <p:cNvSpPr txBox="1">
            <a:spLocks noGrp="1"/>
          </p:cNvSpPr>
          <p:nvPr>
            <p:ph type="subTitle" idx="4294967295"/>
          </p:nvPr>
        </p:nvSpPr>
        <p:spPr>
          <a:xfrm flipH="1">
            <a:off x="6745950" y="1543424"/>
            <a:ext cx="15444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Orbitron"/>
                <a:ea typeface="Orbitron"/>
                <a:cs typeface="Orbitron"/>
                <a:sym typeface="Orbitron"/>
              </a:rPr>
              <a:t>04</a:t>
            </a:r>
            <a:endParaRPr sz="3000" b="1">
              <a:latin typeface="Orbitron"/>
              <a:ea typeface="Orbitron"/>
              <a:cs typeface="Orbitron"/>
              <a:sym typeface="Orbitron"/>
            </a:endParaRPr>
          </a:p>
        </p:txBody>
      </p:sp>
      <p:cxnSp>
        <p:nvCxnSpPr>
          <p:cNvPr id="910" name="Google Shape;910;p36"/>
          <p:cNvCxnSpPr>
            <a:stCxn id="894" idx="6"/>
            <a:endCxn id="904" idx="2"/>
          </p:cNvCxnSpPr>
          <p:nvPr/>
        </p:nvCxnSpPr>
        <p:spPr>
          <a:xfrm>
            <a:off x="4002206" y="2653590"/>
            <a:ext cx="1144500" cy="0"/>
          </a:xfrm>
          <a:prstGeom prst="straightConnector1">
            <a:avLst/>
          </a:prstGeom>
          <a:noFill/>
          <a:ln w="28575" cap="rnd" cmpd="sng">
            <a:solidFill>
              <a:schemeClr val="accent1"/>
            </a:solidFill>
            <a:prstDash val="solid"/>
            <a:round/>
            <a:headEnd type="none" w="med" len="med"/>
            <a:tailEnd type="none" w="med" len="med"/>
          </a:ln>
        </p:spPr>
      </p:cxnSp>
      <p:cxnSp>
        <p:nvCxnSpPr>
          <p:cNvPr id="911" name="Google Shape;911;p36"/>
          <p:cNvCxnSpPr>
            <a:stCxn id="904" idx="6"/>
            <a:endCxn id="905" idx="2"/>
          </p:cNvCxnSpPr>
          <p:nvPr/>
        </p:nvCxnSpPr>
        <p:spPr>
          <a:xfrm>
            <a:off x="5964703" y="2653590"/>
            <a:ext cx="1144500" cy="0"/>
          </a:xfrm>
          <a:prstGeom prst="straightConnector1">
            <a:avLst/>
          </a:prstGeom>
          <a:noFill/>
          <a:ln w="28575" cap="rnd" cmpd="sng">
            <a:solidFill>
              <a:schemeClr val="accent1"/>
            </a:solidFill>
            <a:prstDash val="solid"/>
            <a:round/>
            <a:headEnd type="none" w="med" len="med"/>
            <a:tailEnd type="none" w="med" len="med"/>
          </a:ln>
        </p:spPr>
      </p:cxnSp>
      <p:grpSp>
        <p:nvGrpSpPr>
          <p:cNvPr id="912" name="Google Shape;912;p36"/>
          <p:cNvGrpSpPr/>
          <p:nvPr/>
        </p:nvGrpSpPr>
        <p:grpSpPr>
          <a:xfrm>
            <a:off x="1482696" y="2489950"/>
            <a:ext cx="339306" cy="339253"/>
            <a:chOff x="2685825" y="840375"/>
            <a:chExt cx="481900" cy="481825"/>
          </a:xfrm>
        </p:grpSpPr>
        <p:sp>
          <p:nvSpPr>
            <p:cNvPr id="913" name="Google Shape;913;p36"/>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4" name="Google Shape;914;p36"/>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15" name="Google Shape;915;p36"/>
          <p:cNvGrpSpPr/>
          <p:nvPr/>
        </p:nvGrpSpPr>
        <p:grpSpPr>
          <a:xfrm>
            <a:off x="5380489" y="2484625"/>
            <a:ext cx="350431" cy="339887"/>
            <a:chOff x="3270675" y="841800"/>
            <a:chExt cx="497700" cy="482725"/>
          </a:xfrm>
        </p:grpSpPr>
        <p:sp>
          <p:nvSpPr>
            <p:cNvPr id="916" name="Google Shape;916;p36"/>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7" name="Google Shape;917;p36"/>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8" name="Google Shape;918;p36"/>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19" name="Google Shape;919;p36"/>
          <p:cNvGrpSpPr/>
          <p:nvPr/>
        </p:nvGrpSpPr>
        <p:grpSpPr>
          <a:xfrm>
            <a:off x="7366182" y="2482943"/>
            <a:ext cx="339306" cy="298186"/>
            <a:chOff x="2085450" y="2057100"/>
            <a:chExt cx="481900" cy="423500"/>
          </a:xfrm>
        </p:grpSpPr>
        <p:sp>
          <p:nvSpPr>
            <p:cNvPr id="920" name="Google Shape;920;p36"/>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1" name="Google Shape;921;p36"/>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2" name="Google Shape;922;p36"/>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23" name="Google Shape;923;p36"/>
          <p:cNvGrpSpPr/>
          <p:nvPr/>
        </p:nvGrpSpPr>
        <p:grpSpPr>
          <a:xfrm>
            <a:off x="3424426" y="2491530"/>
            <a:ext cx="339200" cy="339271"/>
            <a:chOff x="5049725" y="2027900"/>
            <a:chExt cx="481750" cy="481850"/>
          </a:xfrm>
        </p:grpSpPr>
        <p:sp>
          <p:nvSpPr>
            <p:cNvPr id="924" name="Google Shape;924;p36"/>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5" name="Google Shape;925;p36"/>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6" name="Google Shape;926;p36"/>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7" name="Google Shape;927;p36"/>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8" name="Google Shape;928;p36"/>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9" name="Google Shape;929;p36"/>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0" name="Google Shape;930;p36"/>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1" name="Google Shape;931;p36"/>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A98944-7FEA-475D-5363-47EC6C3E32DA}"/>
              </a:ext>
            </a:extLst>
          </p:cNvPr>
          <p:cNvSpPr>
            <a:spLocks noGrp="1"/>
          </p:cNvSpPr>
          <p:nvPr>
            <p:ph type="body" idx="1"/>
          </p:nvPr>
        </p:nvSpPr>
        <p:spPr>
          <a:xfrm>
            <a:off x="150019" y="1129950"/>
            <a:ext cx="8276356" cy="3478500"/>
          </a:xfrm>
        </p:spPr>
        <p:txBody>
          <a:bodyPr/>
          <a:lstStyle/>
          <a:p>
            <a:pPr>
              <a:lnSpc>
                <a:spcPct val="200000"/>
              </a:lnSpc>
            </a:pPr>
            <a:r>
              <a:rPr lang="en-IN" b="0" i="0" dirty="0">
                <a:solidFill>
                  <a:srgbClr val="191919"/>
                </a:solidFill>
                <a:effectLst/>
                <a:latin typeface="Orbitron" panose="020B0604020202020204" charset="0"/>
              </a:rPr>
              <a:t>Operating Voltage-3 to 5V</a:t>
            </a:r>
          </a:p>
          <a:p>
            <a:pPr>
              <a:lnSpc>
                <a:spcPct val="200000"/>
              </a:lnSpc>
            </a:pPr>
            <a:r>
              <a:rPr lang="en-IN" b="0" i="0" dirty="0">
                <a:solidFill>
                  <a:srgbClr val="191919"/>
                </a:solidFill>
                <a:effectLst/>
                <a:latin typeface="Orbitron" panose="020B0604020202020204" charset="0"/>
              </a:rPr>
              <a:t>Max Operating Current-2.5mA max</a:t>
            </a:r>
            <a:endParaRPr lang="en-IN" dirty="0">
              <a:solidFill>
                <a:srgbClr val="191919"/>
              </a:solidFill>
              <a:latin typeface="Orbitron" panose="020B0604020202020204" charset="0"/>
            </a:endParaRPr>
          </a:p>
          <a:p>
            <a:pPr>
              <a:lnSpc>
                <a:spcPct val="200000"/>
              </a:lnSpc>
            </a:pPr>
            <a:r>
              <a:rPr lang="en-IN" b="0" i="0" dirty="0">
                <a:solidFill>
                  <a:srgbClr val="191919"/>
                </a:solidFill>
                <a:effectLst/>
                <a:latin typeface="Orbitron" panose="020B0604020202020204" charset="0"/>
              </a:rPr>
              <a:t>Humidity Range-0-100% / 2-5%</a:t>
            </a:r>
          </a:p>
          <a:p>
            <a:pPr>
              <a:lnSpc>
                <a:spcPct val="200000"/>
              </a:lnSpc>
            </a:pPr>
            <a:r>
              <a:rPr lang="en-IN" b="0" i="0" dirty="0">
                <a:solidFill>
                  <a:srgbClr val="191919"/>
                </a:solidFill>
                <a:effectLst/>
                <a:latin typeface="Orbitron" panose="020B0604020202020204" charset="0"/>
              </a:rPr>
              <a:t>Temperature Range- -40 to 80°C / ± 0.5°C</a:t>
            </a:r>
            <a:endParaRPr lang="en-IN" dirty="0">
              <a:solidFill>
                <a:srgbClr val="191919"/>
              </a:solidFill>
              <a:latin typeface="Orbitron" panose="020B0604020202020204" charset="0"/>
            </a:endParaRPr>
          </a:p>
          <a:p>
            <a:pPr>
              <a:lnSpc>
                <a:spcPct val="200000"/>
              </a:lnSpc>
            </a:pPr>
            <a:r>
              <a:rPr lang="en-IN" b="0" i="0" dirty="0">
                <a:solidFill>
                  <a:srgbClr val="191919"/>
                </a:solidFill>
                <a:effectLst/>
                <a:latin typeface="Orbitron" panose="020B0604020202020204" charset="0"/>
              </a:rPr>
              <a:t>Sampling Rate-</a:t>
            </a:r>
            <a:r>
              <a:rPr lang="en-US" b="0" i="0" dirty="0">
                <a:solidFill>
                  <a:srgbClr val="191919"/>
                </a:solidFill>
                <a:effectLst/>
                <a:latin typeface="Orbitron" panose="020B0604020202020204" charset="0"/>
              </a:rPr>
              <a:t>0.5 Hz (reading every 2 seconds)</a:t>
            </a:r>
            <a:endParaRPr lang="en-IN" b="0" i="0" dirty="0">
              <a:solidFill>
                <a:srgbClr val="191919"/>
              </a:solidFill>
              <a:effectLst/>
              <a:latin typeface="Orbitron" panose="020B0604020202020204" charset="0"/>
            </a:endParaRPr>
          </a:p>
          <a:p>
            <a:pPr>
              <a:lnSpc>
                <a:spcPct val="200000"/>
              </a:lnSpc>
            </a:pPr>
            <a:r>
              <a:rPr lang="en-IN" b="0" i="0" dirty="0">
                <a:solidFill>
                  <a:srgbClr val="191919"/>
                </a:solidFill>
                <a:effectLst/>
                <a:latin typeface="Orbitron" panose="020B0604020202020204" charset="0"/>
              </a:rPr>
              <a:t>Body size-15.1mm x 25mm x 7.7mm</a:t>
            </a:r>
          </a:p>
          <a:p>
            <a:pPr>
              <a:lnSpc>
                <a:spcPct val="200000"/>
              </a:lnSpc>
            </a:pPr>
            <a:r>
              <a:rPr lang="en-IN" b="0" i="0" dirty="0">
                <a:solidFill>
                  <a:srgbClr val="191919"/>
                </a:solidFill>
                <a:effectLst/>
                <a:latin typeface="Orbitron" panose="020B0604020202020204" charset="0"/>
              </a:rPr>
              <a:t>Advantage-More Accurate</a:t>
            </a:r>
          </a:p>
          <a:p>
            <a:endParaRPr lang="en-IN" dirty="0">
              <a:solidFill>
                <a:srgbClr val="191919"/>
              </a:solidFill>
              <a:latin typeface="Segoe UI" panose="020B0502040204020203" pitchFamily="34" charset="0"/>
            </a:endParaRPr>
          </a:p>
          <a:p>
            <a:endParaRPr lang="en-IN" b="0" i="0" dirty="0">
              <a:solidFill>
                <a:srgbClr val="191919"/>
              </a:solidFill>
              <a:effectLst/>
              <a:latin typeface="Segoe UI" panose="020B0502040204020203" pitchFamily="34" charset="0"/>
            </a:endParaRPr>
          </a:p>
          <a:p>
            <a:endParaRPr lang="en-IN" dirty="0"/>
          </a:p>
        </p:txBody>
      </p:sp>
      <p:sp>
        <p:nvSpPr>
          <p:cNvPr id="3" name="Title 2">
            <a:extLst>
              <a:ext uri="{FF2B5EF4-FFF2-40B4-BE49-F238E27FC236}">
                <a16:creationId xmlns:a16="http://schemas.microsoft.com/office/drawing/2014/main" id="{E84F8490-4E56-3F0B-B69C-AA52F53CBADB}"/>
              </a:ext>
            </a:extLst>
          </p:cNvPr>
          <p:cNvSpPr>
            <a:spLocks noGrp="1"/>
          </p:cNvSpPr>
          <p:nvPr>
            <p:ph type="title"/>
          </p:nvPr>
        </p:nvSpPr>
        <p:spPr/>
        <p:txBody>
          <a:bodyPr/>
          <a:lstStyle/>
          <a:p>
            <a:r>
              <a:rPr lang="en-IN" sz="3200" b="1" dirty="0">
                <a:solidFill>
                  <a:schemeClr val="dk2"/>
                </a:solidFill>
                <a:latin typeface="Orbitron"/>
                <a:ea typeface="Orbitron"/>
                <a:cs typeface="Orbitron"/>
                <a:sym typeface="Orbitron"/>
              </a:rPr>
              <a:t>DHT-22</a:t>
            </a:r>
            <a:br>
              <a:rPr lang="en-IN" sz="3200" b="1" dirty="0">
                <a:solidFill>
                  <a:schemeClr val="dk2"/>
                </a:solidFill>
                <a:latin typeface="Orbitron"/>
                <a:ea typeface="Orbitron"/>
                <a:cs typeface="Orbitron"/>
                <a:sym typeface="Orbitron"/>
              </a:rPr>
            </a:br>
            <a:endParaRPr lang="en-IN" dirty="0"/>
          </a:p>
        </p:txBody>
      </p:sp>
      <p:pic>
        <p:nvPicPr>
          <p:cNvPr id="5" name="Picture 4">
            <a:extLst>
              <a:ext uri="{FF2B5EF4-FFF2-40B4-BE49-F238E27FC236}">
                <a16:creationId xmlns:a16="http://schemas.microsoft.com/office/drawing/2014/main" id="{5F6AFD1C-2F87-9A06-6A05-979A84D2FD19}"/>
              </a:ext>
            </a:extLst>
          </p:cNvPr>
          <p:cNvPicPr>
            <a:picLocks noChangeAspect="1"/>
          </p:cNvPicPr>
          <p:nvPr/>
        </p:nvPicPr>
        <p:blipFill>
          <a:blip r:embed="rId2"/>
          <a:stretch>
            <a:fillRect/>
          </a:stretch>
        </p:blipFill>
        <p:spPr>
          <a:xfrm>
            <a:off x="5968454" y="705863"/>
            <a:ext cx="2507844" cy="3307687"/>
          </a:xfrm>
          <a:prstGeom prst="rect">
            <a:avLst/>
          </a:prstGeom>
        </p:spPr>
      </p:pic>
    </p:spTree>
    <p:extLst>
      <p:ext uri="{BB962C8B-B14F-4D97-AF65-F5344CB8AC3E}">
        <p14:creationId xmlns:p14="http://schemas.microsoft.com/office/powerpoint/2010/main" val="71911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A98944-7FEA-475D-5363-47EC6C3E32DA}"/>
              </a:ext>
            </a:extLst>
          </p:cNvPr>
          <p:cNvSpPr>
            <a:spLocks noGrp="1"/>
          </p:cNvSpPr>
          <p:nvPr>
            <p:ph type="body" idx="1"/>
          </p:nvPr>
        </p:nvSpPr>
        <p:spPr>
          <a:xfrm>
            <a:off x="0" y="1129950"/>
            <a:ext cx="8426375" cy="3478500"/>
          </a:xfrm>
        </p:spPr>
        <p:txBody>
          <a:bodyPr/>
          <a:lstStyle/>
          <a:p>
            <a:pPr>
              <a:lnSpc>
                <a:spcPct val="200000"/>
              </a:lnSpc>
            </a:pPr>
            <a:r>
              <a:rPr lang="en-IN" b="0" i="0" dirty="0">
                <a:solidFill>
                  <a:srgbClr val="191919"/>
                </a:solidFill>
                <a:effectLst/>
                <a:latin typeface="Orbitron" panose="020B0604020202020204" charset="0"/>
              </a:rPr>
              <a:t>Advantage-More Accurate</a:t>
            </a:r>
          </a:p>
          <a:p>
            <a:pPr>
              <a:lnSpc>
                <a:spcPct val="200000"/>
              </a:lnSpc>
            </a:pPr>
            <a:r>
              <a:rPr lang="en-US" b="0" i="0" dirty="0">
                <a:solidFill>
                  <a:srgbClr val="333333"/>
                </a:solidFill>
                <a:effectLst/>
                <a:latin typeface="Orbitron" panose="020B0604020202020204" charset="0"/>
              </a:rPr>
              <a:t>Operating Voltage - 3.3V to 5V DC</a:t>
            </a:r>
          </a:p>
          <a:p>
            <a:pPr>
              <a:lnSpc>
                <a:spcPct val="200000"/>
              </a:lnSpc>
            </a:pPr>
            <a:r>
              <a:rPr lang="en-US" b="0" i="0" dirty="0">
                <a:solidFill>
                  <a:srgbClr val="333333"/>
                </a:solidFill>
                <a:effectLst/>
                <a:latin typeface="Orbitron" panose="020B0604020202020204" charset="0"/>
              </a:rPr>
              <a:t>Operating Current - 15ma</a:t>
            </a:r>
          </a:p>
          <a:p>
            <a:pPr>
              <a:lnSpc>
                <a:spcPct val="200000"/>
              </a:lnSpc>
            </a:pPr>
            <a:r>
              <a:rPr lang="en-US" b="0" i="0" dirty="0">
                <a:solidFill>
                  <a:srgbClr val="333333"/>
                </a:solidFill>
                <a:effectLst/>
                <a:latin typeface="Orbitron" panose="020B0604020202020204" charset="0"/>
              </a:rPr>
              <a:t>Output Digital - 0V to 5V, Adjustable trigger level from preset</a:t>
            </a:r>
          </a:p>
          <a:p>
            <a:pPr>
              <a:lnSpc>
                <a:spcPct val="200000"/>
              </a:lnSpc>
            </a:pPr>
            <a:r>
              <a:rPr lang="en-US" b="0" i="0" dirty="0">
                <a:solidFill>
                  <a:srgbClr val="333333"/>
                </a:solidFill>
                <a:effectLst/>
                <a:latin typeface="Orbitron" panose="020B0604020202020204" charset="0"/>
              </a:rPr>
              <a:t>Output Analog - 0V to 5V based on light falling on the LDR</a:t>
            </a:r>
          </a:p>
          <a:p>
            <a:pPr>
              <a:lnSpc>
                <a:spcPct val="200000"/>
              </a:lnSpc>
            </a:pPr>
            <a:r>
              <a:rPr lang="en-US" b="0" i="0" dirty="0">
                <a:solidFill>
                  <a:srgbClr val="333333"/>
                </a:solidFill>
                <a:effectLst/>
                <a:latin typeface="Orbitron" panose="020B0604020202020204" charset="0"/>
              </a:rPr>
              <a:t>PCB Size: 3.2cm x 1.4cm</a:t>
            </a:r>
          </a:p>
          <a:p>
            <a:pPr>
              <a:lnSpc>
                <a:spcPct val="200000"/>
              </a:lnSpc>
            </a:pPr>
            <a:endParaRPr lang="en-US" b="0" i="0" dirty="0">
              <a:solidFill>
                <a:srgbClr val="333333"/>
              </a:solidFill>
              <a:effectLst/>
              <a:latin typeface="Helvetica Neue"/>
            </a:endParaRPr>
          </a:p>
          <a:p>
            <a:pPr>
              <a:lnSpc>
                <a:spcPct val="200000"/>
              </a:lnSpc>
            </a:pPr>
            <a:endParaRPr lang="en-US" b="0" i="0" dirty="0">
              <a:solidFill>
                <a:srgbClr val="333333"/>
              </a:solidFill>
              <a:effectLst/>
              <a:latin typeface="Helvetica Neue"/>
            </a:endParaRPr>
          </a:p>
          <a:p>
            <a:pPr marL="133350" indent="0">
              <a:buNone/>
            </a:pPr>
            <a:endParaRPr lang="en-IN" b="0" i="0" dirty="0">
              <a:solidFill>
                <a:srgbClr val="191919"/>
              </a:solidFill>
              <a:effectLst/>
              <a:latin typeface="Segoe UI" panose="020B0502040204020203" pitchFamily="34" charset="0"/>
            </a:endParaRPr>
          </a:p>
          <a:p>
            <a:pPr marL="133350" indent="0">
              <a:buNone/>
            </a:pPr>
            <a:endParaRPr lang="en-IN" dirty="0"/>
          </a:p>
        </p:txBody>
      </p:sp>
      <p:sp>
        <p:nvSpPr>
          <p:cNvPr id="3" name="Title 2">
            <a:extLst>
              <a:ext uri="{FF2B5EF4-FFF2-40B4-BE49-F238E27FC236}">
                <a16:creationId xmlns:a16="http://schemas.microsoft.com/office/drawing/2014/main" id="{E84F8490-4E56-3F0B-B69C-AA52F53CBADB}"/>
              </a:ext>
            </a:extLst>
          </p:cNvPr>
          <p:cNvSpPr>
            <a:spLocks noGrp="1"/>
          </p:cNvSpPr>
          <p:nvPr>
            <p:ph type="title"/>
          </p:nvPr>
        </p:nvSpPr>
        <p:spPr/>
        <p:txBody>
          <a:bodyPr/>
          <a:lstStyle/>
          <a:p>
            <a:r>
              <a:rPr lang="en-IN" sz="3200" b="1" i="0" dirty="0">
                <a:solidFill>
                  <a:srgbClr val="FF0000"/>
                </a:solidFill>
                <a:effectLst/>
                <a:latin typeface="Orbitron" panose="020B0604020202020204" charset="0"/>
              </a:rPr>
              <a:t>LDR light sensor</a:t>
            </a:r>
            <a:endParaRPr lang="en-IN" dirty="0"/>
          </a:p>
        </p:txBody>
      </p:sp>
      <p:pic>
        <p:nvPicPr>
          <p:cNvPr id="6" name="Picture 5">
            <a:extLst>
              <a:ext uri="{FF2B5EF4-FFF2-40B4-BE49-F238E27FC236}">
                <a16:creationId xmlns:a16="http://schemas.microsoft.com/office/drawing/2014/main" id="{8EE7D5C6-7EC0-3DAC-D846-658B2CEC58E5}"/>
              </a:ext>
            </a:extLst>
          </p:cNvPr>
          <p:cNvPicPr>
            <a:picLocks noChangeAspect="1"/>
          </p:cNvPicPr>
          <p:nvPr/>
        </p:nvPicPr>
        <p:blipFill>
          <a:blip r:embed="rId2"/>
          <a:stretch>
            <a:fillRect/>
          </a:stretch>
        </p:blipFill>
        <p:spPr>
          <a:xfrm>
            <a:off x="4407695" y="1129950"/>
            <a:ext cx="4171950" cy="1585280"/>
          </a:xfrm>
          <a:prstGeom prst="rect">
            <a:avLst/>
          </a:prstGeom>
        </p:spPr>
      </p:pic>
    </p:spTree>
    <p:extLst>
      <p:ext uri="{BB962C8B-B14F-4D97-AF65-F5344CB8AC3E}">
        <p14:creationId xmlns:p14="http://schemas.microsoft.com/office/powerpoint/2010/main" val="3132570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A98944-7FEA-475D-5363-47EC6C3E32DA}"/>
              </a:ext>
            </a:extLst>
          </p:cNvPr>
          <p:cNvSpPr>
            <a:spLocks noGrp="1"/>
          </p:cNvSpPr>
          <p:nvPr>
            <p:ph type="body" idx="1"/>
          </p:nvPr>
        </p:nvSpPr>
        <p:spPr>
          <a:xfrm>
            <a:off x="157163" y="1129950"/>
            <a:ext cx="8269212" cy="3478500"/>
          </a:xfrm>
        </p:spPr>
        <p:txBody>
          <a:bodyPr/>
          <a:lstStyle/>
          <a:p>
            <a:pPr>
              <a:lnSpc>
                <a:spcPct val="200000"/>
              </a:lnSpc>
            </a:pPr>
            <a:r>
              <a:rPr lang="en-IN" b="0" i="0" dirty="0">
                <a:solidFill>
                  <a:srgbClr val="191919"/>
                </a:solidFill>
                <a:effectLst/>
                <a:latin typeface="Orbitron" panose="020B0604020202020204" charset="0"/>
              </a:rPr>
              <a:t>Operating Voltage - 5V (typical)</a:t>
            </a:r>
          </a:p>
          <a:p>
            <a:pPr>
              <a:lnSpc>
                <a:spcPct val="200000"/>
              </a:lnSpc>
            </a:pPr>
            <a:r>
              <a:rPr lang="en-IN" b="0" i="0" dirty="0">
                <a:solidFill>
                  <a:srgbClr val="191919"/>
                </a:solidFill>
                <a:effectLst/>
                <a:latin typeface="Orbitron" panose="020B0604020202020204" charset="0"/>
              </a:rPr>
              <a:t>Max Operating Current -  less than 3.6mA </a:t>
            </a:r>
            <a:endParaRPr lang="en-IN" dirty="0">
              <a:solidFill>
                <a:srgbClr val="191919"/>
              </a:solidFill>
              <a:latin typeface="Orbitron" panose="020B0604020202020204" charset="0"/>
            </a:endParaRPr>
          </a:p>
          <a:p>
            <a:pPr>
              <a:lnSpc>
                <a:spcPct val="200000"/>
              </a:lnSpc>
            </a:pPr>
            <a:r>
              <a:rPr lang="en-IN" b="0" i="0" dirty="0">
                <a:solidFill>
                  <a:srgbClr val="191919"/>
                </a:solidFill>
                <a:effectLst/>
                <a:latin typeface="Orbitron" panose="020B0604020202020204" charset="0"/>
              </a:rPr>
              <a:t>Accelerometer Range - ±2g, ±4g, ±8g, ±16g</a:t>
            </a:r>
          </a:p>
          <a:p>
            <a:pPr>
              <a:lnSpc>
                <a:spcPct val="200000"/>
              </a:lnSpc>
            </a:pPr>
            <a:r>
              <a:rPr lang="en-IN" b="0" i="0" dirty="0">
                <a:solidFill>
                  <a:srgbClr val="191919"/>
                </a:solidFill>
                <a:effectLst/>
                <a:latin typeface="Orbitron" panose="020B0604020202020204" charset="0"/>
              </a:rPr>
              <a:t>Temperature Range - -40 to +85°C</a:t>
            </a:r>
          </a:p>
          <a:p>
            <a:pPr>
              <a:lnSpc>
                <a:spcPct val="200000"/>
              </a:lnSpc>
            </a:pPr>
            <a:r>
              <a:rPr lang="en-IN" b="0" i="0" dirty="0">
                <a:solidFill>
                  <a:srgbClr val="191919"/>
                </a:solidFill>
                <a:effectLst/>
                <a:latin typeface="Orbitron" panose="020B0604020202020204" charset="0"/>
              </a:rPr>
              <a:t>Gyroscope Range</a:t>
            </a:r>
            <a:r>
              <a:rPr lang="en-US" dirty="0">
                <a:solidFill>
                  <a:srgbClr val="191919"/>
                </a:solidFill>
                <a:latin typeface="Orbitron" panose="020B0604020202020204" charset="0"/>
              </a:rPr>
              <a:t> - </a:t>
            </a:r>
            <a:r>
              <a:rPr lang="en-IN" b="0" i="0" dirty="0">
                <a:solidFill>
                  <a:srgbClr val="191919"/>
                </a:solidFill>
                <a:effectLst/>
                <a:latin typeface="Orbitron" panose="020B0604020202020204" charset="0"/>
              </a:rPr>
              <a:t>±250°/s, ±500°/s, ±1000°/s, ±2000°/s</a:t>
            </a:r>
          </a:p>
          <a:p>
            <a:pPr>
              <a:lnSpc>
                <a:spcPct val="200000"/>
              </a:lnSpc>
            </a:pPr>
            <a:r>
              <a:rPr lang="en-IN" b="0" i="0" dirty="0">
                <a:solidFill>
                  <a:srgbClr val="191919"/>
                </a:solidFill>
                <a:effectLst/>
                <a:latin typeface="Orbitron" panose="020B0604020202020204" charset="0"/>
              </a:rPr>
              <a:t>Absolute Maximum Acceleration - Up to 10,000g</a:t>
            </a:r>
          </a:p>
          <a:p>
            <a:pPr>
              <a:lnSpc>
                <a:spcPct val="200000"/>
              </a:lnSpc>
            </a:pPr>
            <a:r>
              <a:rPr lang="en-IN" b="0" i="0" dirty="0">
                <a:solidFill>
                  <a:srgbClr val="191919"/>
                </a:solidFill>
                <a:effectLst/>
                <a:latin typeface="Orbitron" panose="020B0604020202020204" charset="0"/>
              </a:rPr>
              <a:t>Advantage - Low power consumption</a:t>
            </a:r>
          </a:p>
          <a:p>
            <a:endParaRPr lang="en-IN" dirty="0">
              <a:solidFill>
                <a:srgbClr val="191919"/>
              </a:solidFill>
              <a:latin typeface="Segoe UI" panose="020B0502040204020203" pitchFamily="34" charset="0"/>
            </a:endParaRPr>
          </a:p>
          <a:p>
            <a:endParaRPr lang="en-IN" b="0" i="0" dirty="0">
              <a:solidFill>
                <a:srgbClr val="191919"/>
              </a:solidFill>
              <a:effectLst/>
              <a:latin typeface="Segoe UI" panose="020B0502040204020203" pitchFamily="34" charset="0"/>
            </a:endParaRPr>
          </a:p>
          <a:p>
            <a:endParaRPr lang="en-IN" dirty="0"/>
          </a:p>
        </p:txBody>
      </p:sp>
      <p:sp>
        <p:nvSpPr>
          <p:cNvPr id="3" name="Title 2">
            <a:extLst>
              <a:ext uri="{FF2B5EF4-FFF2-40B4-BE49-F238E27FC236}">
                <a16:creationId xmlns:a16="http://schemas.microsoft.com/office/drawing/2014/main" id="{E84F8490-4E56-3F0B-B69C-AA52F53CBADB}"/>
              </a:ext>
            </a:extLst>
          </p:cNvPr>
          <p:cNvSpPr>
            <a:spLocks noGrp="1"/>
          </p:cNvSpPr>
          <p:nvPr>
            <p:ph type="title"/>
          </p:nvPr>
        </p:nvSpPr>
        <p:spPr/>
        <p:txBody>
          <a:bodyPr/>
          <a:lstStyle/>
          <a:p>
            <a:r>
              <a:rPr lang="en-IN" sz="3200" b="1" dirty="0">
                <a:solidFill>
                  <a:schemeClr val="dk2"/>
                </a:solidFill>
                <a:latin typeface="Orbitron"/>
                <a:ea typeface="Orbitron"/>
                <a:cs typeface="Orbitron"/>
                <a:sym typeface="Orbitron"/>
              </a:rPr>
              <a:t>MPU-6050</a:t>
            </a:r>
            <a:endParaRPr lang="en-IN" dirty="0"/>
          </a:p>
        </p:txBody>
      </p:sp>
      <p:pic>
        <p:nvPicPr>
          <p:cNvPr id="6" name="Picture 5">
            <a:extLst>
              <a:ext uri="{FF2B5EF4-FFF2-40B4-BE49-F238E27FC236}">
                <a16:creationId xmlns:a16="http://schemas.microsoft.com/office/drawing/2014/main" id="{E56EAFFC-05F0-4A60-200E-B3C820EC33E8}"/>
              </a:ext>
            </a:extLst>
          </p:cNvPr>
          <p:cNvPicPr>
            <a:picLocks noChangeAspect="1"/>
          </p:cNvPicPr>
          <p:nvPr/>
        </p:nvPicPr>
        <p:blipFill>
          <a:blip r:embed="rId3"/>
          <a:stretch>
            <a:fillRect/>
          </a:stretch>
        </p:blipFill>
        <p:spPr>
          <a:xfrm>
            <a:off x="5622703" y="939177"/>
            <a:ext cx="2871216" cy="2269124"/>
          </a:xfrm>
          <a:prstGeom prst="rect">
            <a:avLst/>
          </a:prstGeom>
        </p:spPr>
      </p:pic>
    </p:spTree>
    <p:extLst>
      <p:ext uri="{BB962C8B-B14F-4D97-AF65-F5344CB8AC3E}">
        <p14:creationId xmlns:p14="http://schemas.microsoft.com/office/powerpoint/2010/main" val="373477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A98944-7FEA-475D-5363-47EC6C3E32DA}"/>
              </a:ext>
            </a:extLst>
          </p:cNvPr>
          <p:cNvSpPr>
            <a:spLocks noGrp="1"/>
          </p:cNvSpPr>
          <p:nvPr>
            <p:ph type="body" idx="1"/>
          </p:nvPr>
        </p:nvSpPr>
        <p:spPr>
          <a:xfrm>
            <a:off x="207169" y="1129950"/>
            <a:ext cx="8219206" cy="3478500"/>
          </a:xfrm>
        </p:spPr>
        <p:txBody>
          <a:bodyPr/>
          <a:lstStyle/>
          <a:p>
            <a:pPr>
              <a:lnSpc>
                <a:spcPct val="200000"/>
              </a:lnSpc>
            </a:pPr>
            <a:r>
              <a:rPr lang="en-IN" b="0" i="0" dirty="0">
                <a:solidFill>
                  <a:srgbClr val="191919"/>
                </a:solidFill>
                <a:effectLst/>
                <a:latin typeface="Orbitron" panose="020B0604020202020204" charset="0"/>
              </a:rPr>
              <a:t>Operating Voltage - 4.5 – 20V (typically 5V)</a:t>
            </a:r>
          </a:p>
          <a:p>
            <a:pPr>
              <a:lnSpc>
                <a:spcPct val="200000"/>
              </a:lnSpc>
            </a:pPr>
            <a:r>
              <a:rPr lang="en-IN" b="0" i="0" dirty="0">
                <a:solidFill>
                  <a:srgbClr val="191919"/>
                </a:solidFill>
                <a:effectLst/>
                <a:latin typeface="Orbitron" panose="020B0604020202020204" charset="0"/>
              </a:rPr>
              <a:t>Max Current Draw - &lt; 2mA</a:t>
            </a:r>
            <a:endParaRPr lang="en-IN" dirty="0">
              <a:solidFill>
                <a:srgbClr val="191919"/>
              </a:solidFill>
              <a:latin typeface="Orbitron" panose="020B0604020202020204" charset="0"/>
            </a:endParaRPr>
          </a:p>
          <a:p>
            <a:pPr>
              <a:lnSpc>
                <a:spcPct val="200000"/>
              </a:lnSpc>
            </a:pPr>
            <a:r>
              <a:rPr lang="en-IN" b="0" i="0" dirty="0">
                <a:solidFill>
                  <a:srgbClr val="191919"/>
                </a:solidFill>
                <a:effectLst/>
                <a:latin typeface="Orbitron" panose="020B0604020202020204" charset="0"/>
              </a:rPr>
              <a:t>Detection Distance - </a:t>
            </a:r>
            <a:r>
              <a:rPr lang="en-US" b="0" i="0" dirty="0">
                <a:solidFill>
                  <a:srgbClr val="191919"/>
                </a:solidFill>
                <a:effectLst/>
                <a:latin typeface="Orbitron" panose="020B0604020202020204" charset="0"/>
              </a:rPr>
              <a:t>3 – 7 meters (9 – 21 feet)</a:t>
            </a:r>
            <a:endParaRPr lang="en-IN" b="0" i="0" dirty="0">
              <a:solidFill>
                <a:srgbClr val="191919"/>
              </a:solidFill>
              <a:effectLst/>
              <a:latin typeface="Orbitron" panose="020B0604020202020204" charset="0"/>
            </a:endParaRPr>
          </a:p>
          <a:p>
            <a:pPr>
              <a:lnSpc>
                <a:spcPct val="200000"/>
              </a:lnSpc>
            </a:pPr>
            <a:r>
              <a:rPr lang="en-IN" b="0" i="0" dirty="0">
                <a:solidFill>
                  <a:srgbClr val="191919"/>
                </a:solidFill>
                <a:effectLst/>
                <a:latin typeface="Orbitron" panose="020B0604020202020204" charset="0"/>
              </a:rPr>
              <a:t>Detection Angle - 120 degrees (typically)</a:t>
            </a:r>
          </a:p>
          <a:p>
            <a:pPr>
              <a:lnSpc>
                <a:spcPct val="200000"/>
              </a:lnSpc>
            </a:pPr>
            <a:r>
              <a:rPr lang="en-IN" b="0" i="0" dirty="0">
                <a:solidFill>
                  <a:srgbClr val="191919"/>
                </a:solidFill>
                <a:effectLst/>
                <a:latin typeface="Orbitron" panose="020B0604020202020204" charset="0"/>
              </a:rPr>
              <a:t>Time Delay - </a:t>
            </a:r>
            <a:r>
              <a:rPr lang="da-DK" b="0" i="0" dirty="0">
                <a:solidFill>
                  <a:srgbClr val="191919"/>
                </a:solidFill>
                <a:effectLst/>
                <a:latin typeface="Orbitron" panose="020B0604020202020204" charset="0"/>
              </a:rPr>
              <a:t>1 sec to 3 min</a:t>
            </a:r>
          </a:p>
          <a:p>
            <a:pPr>
              <a:lnSpc>
                <a:spcPct val="200000"/>
              </a:lnSpc>
            </a:pPr>
            <a:r>
              <a:rPr lang="en-IN" b="0" i="0" dirty="0">
                <a:solidFill>
                  <a:srgbClr val="191919"/>
                </a:solidFill>
                <a:effectLst/>
                <a:latin typeface="Orbitron" panose="020B0604020202020204" charset="0"/>
              </a:rPr>
              <a:t>Advantage - </a:t>
            </a:r>
            <a:r>
              <a:rPr lang="en-US" dirty="0">
                <a:solidFill>
                  <a:srgbClr val="191919"/>
                </a:solidFill>
                <a:latin typeface="Orbitron" panose="020B0604020202020204" charset="0"/>
              </a:rPr>
              <a:t>L</a:t>
            </a:r>
            <a:r>
              <a:rPr lang="en-US" b="0" i="0" dirty="0">
                <a:solidFill>
                  <a:srgbClr val="191919"/>
                </a:solidFill>
                <a:effectLst/>
                <a:latin typeface="Orbitron" panose="020B0604020202020204" charset="0"/>
              </a:rPr>
              <a:t>ow power, low cost, easy to interface</a:t>
            </a:r>
            <a:endParaRPr lang="en-IN" b="0" i="0" dirty="0">
              <a:solidFill>
                <a:srgbClr val="191919"/>
              </a:solidFill>
              <a:effectLst/>
              <a:latin typeface="Orbitron" panose="020B0604020202020204" charset="0"/>
            </a:endParaRPr>
          </a:p>
          <a:p>
            <a:endParaRPr lang="en-IN" dirty="0">
              <a:solidFill>
                <a:srgbClr val="191919"/>
              </a:solidFill>
              <a:latin typeface="Segoe UI" panose="020B0502040204020203" pitchFamily="34" charset="0"/>
            </a:endParaRPr>
          </a:p>
          <a:p>
            <a:endParaRPr lang="en-IN" b="0" i="0" dirty="0">
              <a:solidFill>
                <a:srgbClr val="191919"/>
              </a:solidFill>
              <a:effectLst/>
              <a:latin typeface="Segoe UI" panose="020B0502040204020203" pitchFamily="34" charset="0"/>
            </a:endParaRPr>
          </a:p>
          <a:p>
            <a:endParaRPr lang="en-IN" dirty="0"/>
          </a:p>
        </p:txBody>
      </p:sp>
      <p:sp>
        <p:nvSpPr>
          <p:cNvPr id="3" name="Title 2">
            <a:extLst>
              <a:ext uri="{FF2B5EF4-FFF2-40B4-BE49-F238E27FC236}">
                <a16:creationId xmlns:a16="http://schemas.microsoft.com/office/drawing/2014/main" id="{E84F8490-4E56-3F0B-B69C-AA52F53CBADB}"/>
              </a:ext>
            </a:extLst>
          </p:cNvPr>
          <p:cNvSpPr>
            <a:spLocks noGrp="1"/>
          </p:cNvSpPr>
          <p:nvPr>
            <p:ph type="title"/>
          </p:nvPr>
        </p:nvSpPr>
        <p:spPr>
          <a:xfrm>
            <a:off x="720000" y="387600"/>
            <a:ext cx="6616631" cy="592200"/>
          </a:xfrm>
        </p:spPr>
        <p:txBody>
          <a:bodyPr/>
          <a:lstStyle/>
          <a:p>
            <a:r>
              <a:rPr lang="en-IN" sz="3200" b="1" dirty="0">
                <a:solidFill>
                  <a:schemeClr val="dk2"/>
                </a:solidFill>
                <a:latin typeface="Orbitron"/>
                <a:ea typeface="Orbitron"/>
                <a:cs typeface="Orbitron"/>
                <a:sym typeface="Orbitron"/>
              </a:rPr>
              <a:t>PIR</a:t>
            </a:r>
            <a:br>
              <a:rPr lang="en-IN" sz="3200" b="1" dirty="0">
                <a:solidFill>
                  <a:schemeClr val="dk2"/>
                </a:solidFill>
                <a:latin typeface="Orbitron"/>
                <a:ea typeface="Orbitron"/>
                <a:cs typeface="Orbitron"/>
                <a:sym typeface="Orbitron"/>
              </a:rPr>
            </a:br>
            <a:br>
              <a:rPr lang="en-IN" sz="3200" b="1" dirty="0">
                <a:solidFill>
                  <a:schemeClr val="dk2"/>
                </a:solidFill>
                <a:latin typeface="Orbitron"/>
                <a:ea typeface="Orbitron"/>
                <a:cs typeface="Orbitron"/>
                <a:sym typeface="Orbitron"/>
              </a:rPr>
            </a:br>
            <a:endParaRPr lang="en-IN" dirty="0"/>
          </a:p>
        </p:txBody>
      </p:sp>
      <p:pic>
        <p:nvPicPr>
          <p:cNvPr id="6" name="Picture 5">
            <a:extLst>
              <a:ext uri="{FF2B5EF4-FFF2-40B4-BE49-F238E27FC236}">
                <a16:creationId xmlns:a16="http://schemas.microsoft.com/office/drawing/2014/main" id="{5DCBD4E3-28C8-E374-81A8-E6831AC74266}"/>
              </a:ext>
            </a:extLst>
          </p:cNvPr>
          <p:cNvPicPr>
            <a:picLocks noChangeAspect="1"/>
          </p:cNvPicPr>
          <p:nvPr/>
        </p:nvPicPr>
        <p:blipFill>
          <a:blip r:embed="rId2"/>
          <a:stretch>
            <a:fillRect/>
          </a:stretch>
        </p:blipFill>
        <p:spPr>
          <a:xfrm>
            <a:off x="5636508" y="744187"/>
            <a:ext cx="2787492" cy="2848532"/>
          </a:xfrm>
          <a:prstGeom prst="rect">
            <a:avLst/>
          </a:prstGeom>
        </p:spPr>
      </p:pic>
    </p:spTree>
    <p:extLst>
      <p:ext uri="{BB962C8B-B14F-4D97-AF65-F5344CB8AC3E}">
        <p14:creationId xmlns:p14="http://schemas.microsoft.com/office/powerpoint/2010/main" val="360617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cxnSp>
        <p:nvCxnSpPr>
          <p:cNvPr id="892" name="Google Shape;892;p36"/>
          <p:cNvCxnSpPr>
            <a:cxnSpLocks/>
          </p:cNvCxnSpPr>
          <p:nvPr/>
        </p:nvCxnSpPr>
        <p:spPr>
          <a:xfrm>
            <a:off x="3045542" y="2646344"/>
            <a:ext cx="3141406" cy="17057"/>
          </a:xfrm>
          <a:prstGeom prst="straightConnector1">
            <a:avLst/>
          </a:prstGeom>
          <a:noFill/>
          <a:ln w="28575" cap="rnd" cmpd="sng">
            <a:solidFill>
              <a:schemeClr val="accent1"/>
            </a:solidFill>
            <a:prstDash val="solid"/>
            <a:round/>
            <a:headEnd type="none" w="med" len="med"/>
            <a:tailEnd type="none" w="med" len="med"/>
          </a:ln>
        </p:spPr>
      </p:cxnSp>
      <p:sp>
        <p:nvSpPr>
          <p:cNvPr id="895" name="Google Shape;895;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DISPLAY</a:t>
            </a:r>
            <a:endParaRPr dirty="0"/>
          </a:p>
        </p:txBody>
      </p:sp>
      <p:sp>
        <p:nvSpPr>
          <p:cNvPr id="896" name="Google Shape;896;p36"/>
          <p:cNvSpPr txBox="1">
            <a:spLocks noGrp="1"/>
          </p:cNvSpPr>
          <p:nvPr>
            <p:ph type="subTitle" idx="4294967295"/>
          </p:nvPr>
        </p:nvSpPr>
        <p:spPr>
          <a:xfrm flipH="1">
            <a:off x="1630659" y="3299377"/>
            <a:ext cx="1816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dk2"/>
                </a:solidFill>
                <a:latin typeface="Orbitron"/>
                <a:ea typeface="Orbitron"/>
                <a:cs typeface="Orbitron"/>
                <a:sym typeface="Orbitron"/>
              </a:rPr>
              <a:t>16*2 LCD Display</a:t>
            </a:r>
            <a:endParaRPr sz="2200" b="1" dirty="0">
              <a:solidFill>
                <a:schemeClr val="dk2"/>
              </a:solidFill>
              <a:latin typeface="Orbitron"/>
              <a:ea typeface="Orbitron"/>
              <a:cs typeface="Orbitron"/>
              <a:sym typeface="Orbitron"/>
            </a:endParaRPr>
          </a:p>
        </p:txBody>
      </p:sp>
      <p:sp>
        <p:nvSpPr>
          <p:cNvPr id="900" name="Google Shape;900;p36"/>
          <p:cNvSpPr txBox="1">
            <a:spLocks noGrp="1"/>
          </p:cNvSpPr>
          <p:nvPr>
            <p:ph type="subTitle" idx="4294967295"/>
          </p:nvPr>
        </p:nvSpPr>
        <p:spPr>
          <a:xfrm flipH="1">
            <a:off x="5694755" y="3281727"/>
            <a:ext cx="1816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200" b="1" dirty="0">
                <a:solidFill>
                  <a:srgbClr val="FF0000"/>
                </a:solidFill>
                <a:latin typeface="Orbitron" panose="020B0604020202020204" charset="0"/>
                <a:ea typeface="Orbitron"/>
                <a:cs typeface="Orbitron"/>
                <a:sym typeface="Orbitron"/>
              </a:rPr>
              <a:t>I2C OLED Display</a:t>
            </a:r>
          </a:p>
        </p:txBody>
      </p:sp>
      <p:sp>
        <p:nvSpPr>
          <p:cNvPr id="893" name="Google Shape;893;p36"/>
          <p:cNvSpPr/>
          <p:nvPr/>
        </p:nvSpPr>
        <p:spPr>
          <a:xfrm>
            <a:off x="2215473" y="2257869"/>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6196296" y="2244540"/>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txBox="1">
            <a:spLocks noGrp="1"/>
          </p:cNvSpPr>
          <p:nvPr>
            <p:ph type="subTitle" idx="4294967295"/>
          </p:nvPr>
        </p:nvSpPr>
        <p:spPr>
          <a:xfrm flipH="1">
            <a:off x="1848916" y="1612188"/>
            <a:ext cx="15444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latin typeface="Orbitron"/>
                <a:ea typeface="Orbitron"/>
                <a:cs typeface="Orbitron"/>
                <a:sym typeface="Orbitron"/>
              </a:rPr>
              <a:t>01</a:t>
            </a:r>
            <a:endParaRPr sz="3000" b="1" dirty="0">
              <a:latin typeface="Orbitron"/>
              <a:ea typeface="Orbitron"/>
              <a:cs typeface="Orbitron"/>
              <a:sym typeface="Orbitron"/>
            </a:endParaRPr>
          </a:p>
        </p:txBody>
      </p:sp>
      <p:sp>
        <p:nvSpPr>
          <p:cNvPr id="908" name="Google Shape;908;p36"/>
          <p:cNvSpPr txBox="1">
            <a:spLocks noGrp="1"/>
          </p:cNvSpPr>
          <p:nvPr>
            <p:ph type="subTitle" idx="4294967295"/>
          </p:nvPr>
        </p:nvSpPr>
        <p:spPr>
          <a:xfrm flipH="1">
            <a:off x="5830805" y="1555320"/>
            <a:ext cx="15444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latin typeface="Orbitron"/>
                <a:ea typeface="Orbitron"/>
                <a:cs typeface="Orbitron"/>
                <a:sym typeface="Orbitron"/>
              </a:rPr>
              <a:t>02</a:t>
            </a:r>
            <a:endParaRPr sz="3000" b="1" dirty="0">
              <a:latin typeface="Orbitron"/>
              <a:ea typeface="Orbitron"/>
              <a:cs typeface="Orbitron"/>
              <a:sym typeface="Orbitron"/>
            </a:endParaRPr>
          </a:p>
        </p:txBody>
      </p:sp>
      <p:grpSp>
        <p:nvGrpSpPr>
          <p:cNvPr id="923" name="Google Shape;923;p36"/>
          <p:cNvGrpSpPr/>
          <p:nvPr/>
        </p:nvGrpSpPr>
        <p:grpSpPr>
          <a:xfrm>
            <a:off x="6435746" y="2483954"/>
            <a:ext cx="339200" cy="339271"/>
            <a:chOff x="5049725" y="2027900"/>
            <a:chExt cx="481750" cy="481850"/>
          </a:xfrm>
        </p:grpSpPr>
        <p:sp>
          <p:nvSpPr>
            <p:cNvPr id="924" name="Google Shape;924;p36"/>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5" name="Google Shape;925;p36"/>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6" name="Google Shape;926;p36"/>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7" name="Google Shape;927;p36"/>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8" name="Google Shape;928;p36"/>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9" name="Google Shape;929;p36"/>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0" name="Google Shape;930;p36"/>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1" name="Google Shape;931;p36"/>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 name="Google Shape;923;p36">
            <a:extLst>
              <a:ext uri="{FF2B5EF4-FFF2-40B4-BE49-F238E27FC236}">
                <a16:creationId xmlns:a16="http://schemas.microsoft.com/office/drawing/2014/main" id="{DEBF0DE5-1534-7611-5B42-BB830EB80F60}"/>
              </a:ext>
            </a:extLst>
          </p:cNvPr>
          <p:cNvGrpSpPr/>
          <p:nvPr/>
        </p:nvGrpSpPr>
        <p:grpSpPr>
          <a:xfrm>
            <a:off x="2451516" y="2503114"/>
            <a:ext cx="339200" cy="339271"/>
            <a:chOff x="5049725" y="2027900"/>
            <a:chExt cx="481750" cy="481850"/>
          </a:xfrm>
        </p:grpSpPr>
        <p:sp>
          <p:nvSpPr>
            <p:cNvPr id="7" name="Google Shape;924;p36">
              <a:extLst>
                <a:ext uri="{FF2B5EF4-FFF2-40B4-BE49-F238E27FC236}">
                  <a16:creationId xmlns:a16="http://schemas.microsoft.com/office/drawing/2014/main" id="{1ED44B6E-303A-E45B-AE7D-07E678392DFD}"/>
                </a:ext>
              </a:extLst>
            </p:cNvPr>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925;p36">
              <a:extLst>
                <a:ext uri="{FF2B5EF4-FFF2-40B4-BE49-F238E27FC236}">
                  <a16:creationId xmlns:a16="http://schemas.microsoft.com/office/drawing/2014/main" id="{5E6E82C8-7B40-04EA-5946-570F0F6034CD}"/>
                </a:ext>
              </a:extLst>
            </p:cNvPr>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926;p36">
              <a:extLst>
                <a:ext uri="{FF2B5EF4-FFF2-40B4-BE49-F238E27FC236}">
                  <a16:creationId xmlns:a16="http://schemas.microsoft.com/office/drawing/2014/main" id="{0E13F0BF-F928-DE37-8149-9DC884366BC6}"/>
                </a:ext>
              </a:extLst>
            </p:cNvPr>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927;p36">
              <a:extLst>
                <a:ext uri="{FF2B5EF4-FFF2-40B4-BE49-F238E27FC236}">
                  <a16:creationId xmlns:a16="http://schemas.microsoft.com/office/drawing/2014/main" id="{511FECAC-82A4-8C9F-5F4C-398104AABC34}"/>
                </a:ext>
              </a:extLst>
            </p:cNvPr>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928;p36">
              <a:extLst>
                <a:ext uri="{FF2B5EF4-FFF2-40B4-BE49-F238E27FC236}">
                  <a16:creationId xmlns:a16="http://schemas.microsoft.com/office/drawing/2014/main" id="{9B57748F-BC64-3A37-DABB-A723E47D96FF}"/>
                </a:ext>
              </a:extLst>
            </p:cNvPr>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929;p36">
              <a:extLst>
                <a:ext uri="{FF2B5EF4-FFF2-40B4-BE49-F238E27FC236}">
                  <a16:creationId xmlns:a16="http://schemas.microsoft.com/office/drawing/2014/main" id="{A306D310-1FFC-412B-2EBE-2CAA2DBC86BA}"/>
                </a:ext>
              </a:extLst>
            </p:cNvPr>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930;p36">
              <a:extLst>
                <a:ext uri="{FF2B5EF4-FFF2-40B4-BE49-F238E27FC236}">
                  <a16:creationId xmlns:a16="http://schemas.microsoft.com/office/drawing/2014/main" id="{A8673899-5151-7093-4D3D-C0876D34DA4F}"/>
                </a:ext>
              </a:extLst>
            </p:cNvPr>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931;p36">
              <a:extLst>
                <a:ext uri="{FF2B5EF4-FFF2-40B4-BE49-F238E27FC236}">
                  <a16:creationId xmlns:a16="http://schemas.microsoft.com/office/drawing/2014/main" id="{AEF9FCAF-09D4-DC3C-B92E-FA2304A33844}"/>
                </a:ext>
              </a:extLst>
            </p:cNvPr>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88211129"/>
      </p:ext>
    </p:extLst>
  </p:cSld>
  <p:clrMapOvr>
    <a:masterClrMapping/>
  </p:clrMapOvr>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453</Words>
  <Application>Microsoft Office PowerPoint</Application>
  <PresentationFormat>On-screen Show (16:9)</PresentationFormat>
  <Paragraphs>88</Paragraphs>
  <Slides>13</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Bahnschrift SemiBold</vt:lpstr>
      <vt:lpstr>Arial</vt:lpstr>
      <vt:lpstr>Palanquin Dark</vt:lpstr>
      <vt:lpstr>Segoe UI</vt:lpstr>
      <vt:lpstr>Helvetica</vt:lpstr>
      <vt:lpstr>Orbitron</vt:lpstr>
      <vt:lpstr>Google Sans</vt:lpstr>
      <vt:lpstr>Roboto</vt:lpstr>
      <vt:lpstr>Lato</vt:lpstr>
      <vt:lpstr>Fredoka One</vt:lpstr>
      <vt:lpstr>Helvetica Neue</vt:lpstr>
      <vt:lpstr>The Evolution of Invention in Canada Thesis by Slidesgo</vt:lpstr>
      <vt:lpstr>SMART STREET </vt:lpstr>
      <vt:lpstr>TABLE OF CONTENTS</vt:lpstr>
      <vt:lpstr>INTRODUCTION</vt:lpstr>
      <vt:lpstr>SENSORS</vt:lpstr>
      <vt:lpstr>DHT-22 </vt:lpstr>
      <vt:lpstr>LDR light sensor</vt:lpstr>
      <vt:lpstr>MPU-6050</vt:lpstr>
      <vt:lpstr>PIR  </vt:lpstr>
      <vt:lpstr>DISPLAY</vt:lpstr>
      <vt:lpstr>I2C OLED Display</vt:lpstr>
      <vt:lpstr>16*2 LCD Display</vt:lpstr>
      <vt:lpstr>CIRCUIT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STREET LIGHT</dc:title>
  <dc:creator>Mohamed Anas</dc:creator>
  <cp:lastModifiedBy>Siyam Gandhi</cp:lastModifiedBy>
  <cp:revision>3</cp:revision>
  <dcterms:modified xsi:type="dcterms:W3CDTF">2023-08-22T09:40:55Z</dcterms:modified>
</cp:coreProperties>
</file>