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0" r:id="rId2"/>
    <p:sldId id="260" r:id="rId3"/>
    <p:sldId id="261" r:id="rId4"/>
    <p:sldId id="263" r:id="rId5"/>
    <p:sldId id="262" r:id="rId6"/>
    <p:sldId id="257" r:id="rId7"/>
    <p:sldId id="265" r:id="rId8"/>
    <p:sldId id="266" r:id="rId9"/>
    <p:sldId id="267" r:id="rId10"/>
    <p:sldId id="268" r:id="rId11"/>
    <p:sldId id="269" r:id="rId12"/>
    <p:sldId id="256" r:id="rId13"/>
    <p:sldId id="259" r:id="rId14"/>
    <p:sldId id="25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3B225-5A07-4DD2-9EBD-33CD50024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300F42-9364-470F-AEB7-E7F3E0D4CFB8}" type="pres">
      <dgm:prSet presAssocID="{2C53B225-5A07-4DD2-9EBD-33CD50024D06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17BE00D-CCB5-432D-8F7E-3B0C9690F8F4}" type="presOf" srcId="{2C53B225-5A07-4DD2-9EBD-33CD50024D06}" destId="{59300F42-9364-470F-AEB7-E7F3E0D4CFB8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37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4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6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C0E367-D019-4326-B115-B26A2B51D6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93D457-C755-4AB2-A874-6C77AB99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7F00D3-340E-5E63-6FB3-1CC258E2C05D}"/>
              </a:ext>
            </a:extLst>
          </p:cNvPr>
          <p:cNvSpPr/>
          <p:nvPr/>
        </p:nvSpPr>
        <p:spPr>
          <a:xfrm>
            <a:off x="234042" y="108856"/>
            <a:ext cx="6705600" cy="290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Group 01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DCF95-7249-E0C7-1E4A-D94823292948}"/>
              </a:ext>
            </a:extLst>
          </p:cNvPr>
          <p:cNvSpPr/>
          <p:nvPr/>
        </p:nvSpPr>
        <p:spPr>
          <a:xfrm>
            <a:off x="234042" y="3842658"/>
            <a:ext cx="9329058" cy="2188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</a:t>
            </a:r>
          </a:p>
          <a:p>
            <a:pPr algn="ctr"/>
            <a:r>
              <a:rPr lang="en-IN" dirty="0"/>
              <a:t>Axis11JFSB1111_ Abhishek pol</a:t>
            </a:r>
          </a:p>
          <a:p>
            <a:pPr algn="ctr"/>
            <a:r>
              <a:rPr lang="en-IN" dirty="0"/>
              <a:t>Axis11JFSB1116	_ Tiwari Neeraj </a:t>
            </a:r>
            <a:r>
              <a:rPr lang="en-IN" dirty="0" err="1"/>
              <a:t>Ramayanprasad</a:t>
            </a:r>
            <a:endParaRPr lang="en-IN" dirty="0"/>
          </a:p>
          <a:p>
            <a:pPr algn="ctr"/>
            <a:r>
              <a:rPr lang="en-IN" dirty="0"/>
              <a:t>Axis11JFSB1122	_ </a:t>
            </a:r>
            <a:r>
              <a:rPr lang="en-IN" dirty="0" err="1"/>
              <a:t>Aswath</a:t>
            </a:r>
            <a:r>
              <a:rPr lang="en-IN" dirty="0"/>
              <a:t> T</a:t>
            </a:r>
          </a:p>
          <a:p>
            <a:pPr algn="ctr"/>
            <a:r>
              <a:rPr lang="en-IN" dirty="0"/>
              <a:t>Axis11JFSB1139	_ Aditya </a:t>
            </a:r>
            <a:r>
              <a:rPr lang="en-IN" dirty="0" err="1"/>
              <a:t>Shamsundar</a:t>
            </a:r>
            <a:r>
              <a:rPr lang="en-IN" dirty="0"/>
              <a:t> </a:t>
            </a:r>
            <a:r>
              <a:rPr lang="en-IN" dirty="0" err="1"/>
              <a:t>Birajdar</a:t>
            </a:r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CEEDD831-4115-57DE-81DE-2AA2D41351E5}"/>
              </a:ext>
            </a:extLst>
          </p:cNvPr>
          <p:cNvSpPr/>
          <p:nvPr/>
        </p:nvSpPr>
        <p:spPr>
          <a:xfrm>
            <a:off x="8164285" y="435428"/>
            <a:ext cx="2536372" cy="25799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Under</a:t>
            </a:r>
          </a:p>
          <a:p>
            <a:pPr algn="ctr"/>
            <a:r>
              <a:rPr lang="en-IN" dirty="0"/>
              <a:t>Guidance :</a:t>
            </a:r>
          </a:p>
          <a:p>
            <a:pPr algn="ctr"/>
            <a:r>
              <a:rPr lang="en-IN" dirty="0"/>
              <a:t>A </a:t>
            </a:r>
            <a:r>
              <a:rPr lang="en-IN" dirty="0" err="1"/>
              <a:t>Thiyagrajan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14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">
            <a:extLst>
              <a:ext uri="{FF2B5EF4-FFF2-40B4-BE49-F238E27FC236}">
                <a16:creationId xmlns:a16="http://schemas.microsoft.com/office/drawing/2014/main" id="{D4D7D633-E521-B7F5-DBE0-4DE093E7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711" y="429985"/>
            <a:ext cx="11518578" cy="5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">
            <a:extLst>
              <a:ext uri="{FF2B5EF4-FFF2-40B4-BE49-F238E27FC236}">
                <a16:creationId xmlns:a16="http://schemas.microsoft.com/office/drawing/2014/main" id="{42995157-C0CD-B319-2311-497DA9F9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05543"/>
            <a:ext cx="12192000" cy="49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621D4F-9E62-7A0D-187E-6D4EA2CE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7" y="450123"/>
            <a:ext cx="3686891" cy="36868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6B98C9-3183-1C1A-5CED-92BA6F66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227">
            <a:off x="6503914" y="897626"/>
            <a:ext cx="4935079" cy="30757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8C51AF-4F55-D950-0F29-2360D782E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05" y="3229464"/>
            <a:ext cx="4091841" cy="35485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D40114-0D00-C460-46BE-D33AEF955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786188"/>
            <a:ext cx="5715000" cy="300037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A4BC85-DFA7-B479-C846-A11A4E632E99}"/>
              </a:ext>
            </a:extLst>
          </p:cNvPr>
          <p:cNvSpPr/>
          <p:nvPr/>
        </p:nvSpPr>
        <p:spPr>
          <a:xfrm>
            <a:off x="2854959" y="80010"/>
            <a:ext cx="5747459" cy="1047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251233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C2A049-866C-A2E2-9A45-35B877855AE0}"/>
              </a:ext>
            </a:extLst>
          </p:cNvPr>
          <p:cNvSpPr/>
          <p:nvPr/>
        </p:nvSpPr>
        <p:spPr>
          <a:xfrm>
            <a:off x="0" y="1385027"/>
            <a:ext cx="203200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Maker Upload </a:t>
            </a:r>
            <a:endParaRPr lang="en-IN" sz="1600" kern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E92DCB-911F-7553-933E-1E0A5454B636}"/>
              </a:ext>
            </a:extLst>
          </p:cNvPr>
          <p:cNvSpPr/>
          <p:nvPr/>
        </p:nvSpPr>
        <p:spPr>
          <a:xfrm>
            <a:off x="1016000" y="2193294"/>
            <a:ext cx="203200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Checker – Review </a:t>
            </a:r>
            <a:endParaRPr lang="en-IN" sz="1600" kern="1200" dirty="0"/>
          </a:p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29EF83-B72E-F5D5-727C-3B2FCD58F40A}"/>
              </a:ext>
            </a:extLst>
          </p:cNvPr>
          <p:cNvSpPr/>
          <p:nvPr/>
        </p:nvSpPr>
        <p:spPr>
          <a:xfrm>
            <a:off x="2059940" y="2985774"/>
            <a:ext cx="203200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 &amp; Download </a:t>
            </a:r>
            <a:endParaRPr lang="en-IN" sz="1600" kern="1200" dirty="0"/>
          </a:p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4F103C-4072-87A3-1FEA-EB122E9D4DFB}"/>
              </a:ext>
            </a:extLst>
          </p:cNvPr>
          <p:cNvSpPr/>
          <p:nvPr/>
        </p:nvSpPr>
        <p:spPr>
          <a:xfrm>
            <a:off x="10012680" y="748675"/>
            <a:ext cx="189992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can upload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FA78FB-F077-74C2-EF5D-706046ED05F7}"/>
              </a:ext>
            </a:extLst>
          </p:cNvPr>
          <p:cNvSpPr/>
          <p:nvPr/>
        </p:nvSpPr>
        <p:spPr>
          <a:xfrm>
            <a:off x="10012680" y="2148838"/>
            <a:ext cx="189992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Checker can review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A3DBB-C009-DD44-77EC-FA6C9AD9147B}"/>
              </a:ext>
            </a:extLst>
          </p:cNvPr>
          <p:cNvSpPr/>
          <p:nvPr/>
        </p:nvSpPr>
        <p:spPr>
          <a:xfrm>
            <a:off x="9972040" y="3825221"/>
            <a:ext cx="1899920" cy="1031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can search for a Documents type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B9932C-BCF8-24AF-0AB5-5432212635C9}"/>
              </a:ext>
            </a:extLst>
          </p:cNvPr>
          <p:cNvSpPr/>
          <p:nvPr/>
        </p:nvSpPr>
        <p:spPr>
          <a:xfrm>
            <a:off x="10048240" y="6075680"/>
            <a:ext cx="189992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report section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CC7962-327A-02AA-CF0A-ACD456FD831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32000" y="1116596"/>
            <a:ext cx="7940040" cy="66467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A117AE6-74D1-026E-A2FC-11EBACED4C84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3048000" y="2539998"/>
            <a:ext cx="6964680" cy="49536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131967-1506-0055-9FFA-429A8C6D0BA3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4091940" y="3382014"/>
            <a:ext cx="5880100" cy="958837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16C4EA9-4AF0-944C-CE65-264B86C641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20640" y="4174494"/>
            <a:ext cx="4892040" cy="2373298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91A9E-DCB7-2352-7BEF-50401C799A91}"/>
              </a:ext>
            </a:extLst>
          </p:cNvPr>
          <p:cNvSpPr/>
          <p:nvPr/>
        </p:nvSpPr>
        <p:spPr>
          <a:xfrm>
            <a:off x="1605280" y="284480"/>
            <a:ext cx="6024880" cy="83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Diagram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7EF7C-24C0-BFED-C84D-6ECF45A74363}"/>
              </a:ext>
            </a:extLst>
          </p:cNvPr>
          <p:cNvSpPr/>
          <p:nvPr/>
        </p:nvSpPr>
        <p:spPr>
          <a:xfrm>
            <a:off x="3088640" y="3778254"/>
            <a:ext cx="203200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MIS</a:t>
            </a:r>
            <a:endParaRPr lang="en-IN" sz="1600" kern="1200" dirty="0"/>
          </a:p>
        </p:txBody>
      </p:sp>
    </p:spTree>
    <p:extLst>
      <p:ext uri="{BB962C8B-B14F-4D97-AF65-F5344CB8AC3E}">
        <p14:creationId xmlns:p14="http://schemas.microsoft.com/office/powerpoint/2010/main" val="35590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810C53-B1F7-4730-B3FE-6BA7EC0BD96A}"/>
              </a:ext>
            </a:extLst>
          </p:cNvPr>
          <p:cNvSpPr/>
          <p:nvPr/>
        </p:nvSpPr>
        <p:spPr>
          <a:xfrm>
            <a:off x="1016000" y="375920"/>
            <a:ext cx="9662160" cy="975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382AC-4C98-6C2F-0A6C-88C2B88B814A}"/>
              </a:ext>
            </a:extLst>
          </p:cNvPr>
          <p:cNvSpPr txBox="1"/>
          <p:nvPr/>
        </p:nvSpPr>
        <p:spPr>
          <a:xfrm>
            <a:off x="1249680" y="2990175"/>
            <a:ext cx="6892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to the Branch head to add various type of documents in the E-register in digital format.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2951C1-A2FB-EE7B-4368-5FA49054B436}"/>
              </a:ext>
            </a:extLst>
          </p:cNvPr>
          <p:cNvSpPr/>
          <p:nvPr/>
        </p:nvSpPr>
        <p:spPr>
          <a:xfrm rot="10800000">
            <a:off x="8463280" y="2341385"/>
            <a:ext cx="2590800" cy="772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6EC8E7-D90A-A467-4D01-B06DA851E8E9}"/>
              </a:ext>
            </a:extLst>
          </p:cNvPr>
          <p:cNvSpPr/>
          <p:nvPr/>
        </p:nvSpPr>
        <p:spPr>
          <a:xfrm rot="10800000">
            <a:off x="8463280" y="3804425"/>
            <a:ext cx="2590800" cy="772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7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41F984-D5D2-03D4-F836-1CD55EE3273E}"/>
              </a:ext>
            </a:extLst>
          </p:cNvPr>
          <p:cNvSpPr/>
          <p:nvPr/>
        </p:nvSpPr>
        <p:spPr>
          <a:xfrm>
            <a:off x="1021080" y="980440"/>
            <a:ext cx="10149840" cy="489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8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09D18B-1896-6583-DD64-6EEE4EB5857E}"/>
              </a:ext>
            </a:extLst>
          </p:cNvPr>
          <p:cNvSpPr/>
          <p:nvPr/>
        </p:nvSpPr>
        <p:spPr>
          <a:xfrm>
            <a:off x="1978660" y="2203269"/>
            <a:ext cx="7929880" cy="159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ERegister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BDR (Branch Document Register)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41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769D95-E066-2556-4E6B-E76C3607E471}"/>
              </a:ext>
            </a:extLst>
          </p:cNvPr>
          <p:cNvSpPr/>
          <p:nvPr/>
        </p:nvSpPr>
        <p:spPr>
          <a:xfrm>
            <a:off x="2692400" y="528320"/>
            <a:ext cx="7152640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INTRODUCTION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FD546-D204-83A5-86E2-C2CFD469C609}"/>
              </a:ext>
            </a:extLst>
          </p:cNvPr>
          <p:cNvSpPr txBox="1"/>
          <p:nvPr/>
        </p:nvSpPr>
        <p:spPr>
          <a:xfrm>
            <a:off x="2590800" y="2264231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Document Register is maintained to keep a track of all the important [statutory and administrative] documents.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Usually the primary custodian of these documents is the Branch Head.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238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66800C-844A-A734-20E9-874403E0C7B6}"/>
              </a:ext>
            </a:extLst>
          </p:cNvPr>
          <p:cNvSpPr/>
          <p:nvPr/>
        </p:nvSpPr>
        <p:spPr>
          <a:xfrm>
            <a:off x="2021840" y="396240"/>
            <a:ext cx="7579360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WHY IT IS IMPLEMENTED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957A9B-0FAA-C7BB-43EE-7CD805211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122067"/>
              </p:ext>
            </p:extLst>
          </p:nvPr>
        </p:nvGraphicFramePr>
        <p:xfrm>
          <a:off x="2092960" y="1422400"/>
          <a:ext cx="786384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8B5459-2D60-625A-9F5D-539698F34258}"/>
              </a:ext>
            </a:extLst>
          </p:cNvPr>
          <p:cNvSpPr txBox="1"/>
          <p:nvPr/>
        </p:nvSpPr>
        <p:spPr>
          <a:xfrm>
            <a:off x="2021840" y="1778000"/>
            <a:ext cx="94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E-Register will give the flexibility to the Branch head to add various type of documents in the E-register in digital format.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 Document Register is maintained to keep a track of all the important Documents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686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DB114AD-5D4A-6C5E-4D24-B3811EF3B875}"/>
              </a:ext>
            </a:extLst>
          </p:cNvPr>
          <p:cNvSpPr/>
          <p:nvPr/>
        </p:nvSpPr>
        <p:spPr>
          <a:xfrm>
            <a:off x="2834640" y="164433"/>
            <a:ext cx="652272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FUNCTIONAL MICROSERVICES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F0140-1CC3-A9E8-5914-AAA54ECC4158}"/>
              </a:ext>
            </a:extLst>
          </p:cNvPr>
          <p:cNvGrpSpPr/>
          <p:nvPr/>
        </p:nvGrpSpPr>
        <p:grpSpPr>
          <a:xfrm>
            <a:off x="2106641" y="1233916"/>
            <a:ext cx="1177928" cy="1682754"/>
            <a:chOff x="0" y="882"/>
            <a:chExt cx="1177928" cy="1682754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A7CBE4EC-5F44-F01B-5A62-6D21F1D4A028}"/>
                </a:ext>
              </a:extLst>
            </p:cNvPr>
            <p:cNvSpPr/>
            <p:nvPr/>
          </p:nvSpPr>
          <p:spPr>
            <a:xfrm rot="5400000">
              <a:off x="-252413" y="253295"/>
              <a:ext cx="1682754" cy="117792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4">
              <a:extLst>
                <a:ext uri="{FF2B5EF4-FFF2-40B4-BE49-F238E27FC236}">
                  <a16:creationId xmlns:a16="http://schemas.microsoft.com/office/drawing/2014/main" id="{4DDB2B59-5C14-0609-9831-12629909C5DF}"/>
                </a:ext>
              </a:extLst>
            </p:cNvPr>
            <p:cNvSpPr txBox="1"/>
            <p:nvPr/>
          </p:nvSpPr>
          <p:spPr>
            <a:xfrm>
              <a:off x="0" y="589846"/>
              <a:ext cx="1177928" cy="504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Maker Upload </a:t>
              </a:r>
              <a:endParaRPr lang="en-IN" sz="16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4BEB6E-D77D-FC01-ACC7-5F7FFCFE6B39}"/>
              </a:ext>
            </a:extLst>
          </p:cNvPr>
          <p:cNvGrpSpPr/>
          <p:nvPr/>
        </p:nvGrpSpPr>
        <p:grpSpPr>
          <a:xfrm>
            <a:off x="3666666" y="4016330"/>
            <a:ext cx="6685911" cy="1093790"/>
            <a:chOff x="1177927" y="883"/>
            <a:chExt cx="6685911" cy="1093790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EEDC2EED-451D-8D08-7778-0C34911A9F24}"/>
                </a:ext>
              </a:extLst>
            </p:cNvPr>
            <p:cNvSpPr/>
            <p:nvPr/>
          </p:nvSpPr>
          <p:spPr>
            <a:xfrm rot="5400000">
              <a:off x="3973988" y="-2795178"/>
              <a:ext cx="1093790" cy="668591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: Top Corners Rounded 6">
              <a:extLst>
                <a:ext uri="{FF2B5EF4-FFF2-40B4-BE49-F238E27FC236}">
                  <a16:creationId xmlns:a16="http://schemas.microsoft.com/office/drawing/2014/main" id="{3B5A0F2F-4898-3A44-ECAE-AC8A8468DC58}"/>
                </a:ext>
              </a:extLst>
            </p:cNvPr>
            <p:cNvSpPr txBox="1"/>
            <p:nvPr/>
          </p:nvSpPr>
          <p:spPr>
            <a:xfrm>
              <a:off x="1177928" y="54276"/>
              <a:ext cx="6632517" cy="987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User can search for a particular Documents type as per Region. Circle, Cluster or Sol ID. The user will also be able to view or download the document in PDF format.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6BB6A-676B-AA46-AFD6-7D893E04FE0E}"/>
              </a:ext>
            </a:extLst>
          </p:cNvPr>
          <p:cNvGrpSpPr/>
          <p:nvPr/>
        </p:nvGrpSpPr>
        <p:grpSpPr>
          <a:xfrm>
            <a:off x="2115967" y="3833083"/>
            <a:ext cx="1177928" cy="1682754"/>
            <a:chOff x="0" y="1490342"/>
            <a:chExt cx="1177928" cy="1682754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C8AEE2E2-2BDE-B2EF-F8F7-1D15530A2081}"/>
                </a:ext>
              </a:extLst>
            </p:cNvPr>
            <p:cNvSpPr/>
            <p:nvPr/>
          </p:nvSpPr>
          <p:spPr>
            <a:xfrm rot="5400000">
              <a:off x="-252413" y="1742755"/>
              <a:ext cx="1682754" cy="117792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8">
              <a:extLst>
                <a:ext uri="{FF2B5EF4-FFF2-40B4-BE49-F238E27FC236}">
                  <a16:creationId xmlns:a16="http://schemas.microsoft.com/office/drawing/2014/main" id="{F88A7E6F-3349-CA1B-263C-D97FD0C1F9F1}"/>
                </a:ext>
              </a:extLst>
            </p:cNvPr>
            <p:cNvSpPr txBox="1"/>
            <p:nvPr/>
          </p:nvSpPr>
          <p:spPr>
            <a:xfrm>
              <a:off x="0" y="2079306"/>
              <a:ext cx="1177928" cy="504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&amp; Download </a:t>
              </a:r>
              <a:endParaRPr lang="en-IN" sz="16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462A38-79AD-75B4-AB77-EEDD9B128971}"/>
              </a:ext>
            </a:extLst>
          </p:cNvPr>
          <p:cNvGrpSpPr/>
          <p:nvPr/>
        </p:nvGrpSpPr>
        <p:grpSpPr>
          <a:xfrm>
            <a:off x="3666666" y="1602304"/>
            <a:ext cx="6685911" cy="960680"/>
            <a:chOff x="1177927" y="1490344"/>
            <a:chExt cx="6685911" cy="1093790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E3FDF0E3-7DA8-44E6-6E65-446FF6FC3992}"/>
                </a:ext>
              </a:extLst>
            </p:cNvPr>
            <p:cNvSpPr/>
            <p:nvPr/>
          </p:nvSpPr>
          <p:spPr>
            <a:xfrm rot="5400000">
              <a:off x="3973988" y="-1305717"/>
              <a:ext cx="1093790" cy="668591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Top Corners Rounded 10">
              <a:extLst>
                <a:ext uri="{FF2B5EF4-FFF2-40B4-BE49-F238E27FC236}">
                  <a16:creationId xmlns:a16="http://schemas.microsoft.com/office/drawing/2014/main" id="{55A607BF-C8E6-2990-77FB-AC43E6BD3A0F}"/>
                </a:ext>
              </a:extLst>
            </p:cNvPr>
            <p:cNvSpPr txBox="1"/>
            <p:nvPr/>
          </p:nvSpPr>
          <p:spPr>
            <a:xfrm>
              <a:off x="1177928" y="1543737"/>
              <a:ext cx="6632517" cy="987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Brach user can upload a new set of documents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A125C78-7069-8831-0482-A6DAA3DAE3C1}"/>
              </a:ext>
            </a:extLst>
          </p:cNvPr>
          <p:cNvGrpSpPr/>
          <p:nvPr/>
        </p:nvGrpSpPr>
        <p:grpSpPr>
          <a:xfrm>
            <a:off x="2111304" y="2562984"/>
            <a:ext cx="1177928" cy="1682754"/>
            <a:chOff x="0" y="2979803"/>
            <a:chExt cx="1177928" cy="1682754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3BB9915B-0669-C15C-0FBE-AF7029222D52}"/>
                </a:ext>
              </a:extLst>
            </p:cNvPr>
            <p:cNvSpPr/>
            <p:nvPr/>
          </p:nvSpPr>
          <p:spPr>
            <a:xfrm rot="5400000">
              <a:off x="-252413" y="3232216"/>
              <a:ext cx="1682754" cy="117792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794A0157-6AF6-E423-B49A-60F2B9A7E361}"/>
                </a:ext>
              </a:extLst>
            </p:cNvPr>
            <p:cNvSpPr txBox="1"/>
            <p:nvPr/>
          </p:nvSpPr>
          <p:spPr>
            <a:xfrm>
              <a:off x="0" y="3568767"/>
              <a:ext cx="1177928" cy="504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Checker – Review </a:t>
              </a:r>
              <a:endParaRPr lang="en-IN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9671D-DF95-AB82-DC81-BA68218740C6}"/>
              </a:ext>
            </a:extLst>
          </p:cNvPr>
          <p:cNvGrpSpPr/>
          <p:nvPr/>
        </p:nvGrpSpPr>
        <p:grpSpPr>
          <a:xfrm>
            <a:off x="3626622" y="2745270"/>
            <a:ext cx="6712608" cy="1093790"/>
            <a:chOff x="1151230" y="2979803"/>
            <a:chExt cx="6712608" cy="1093790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C389DA7E-7A89-AFFF-1E9A-A63591B76B33}"/>
                </a:ext>
              </a:extLst>
            </p:cNvPr>
            <p:cNvSpPr/>
            <p:nvPr/>
          </p:nvSpPr>
          <p:spPr>
            <a:xfrm rot="5400000">
              <a:off x="3973988" y="183742"/>
              <a:ext cx="1093790" cy="668591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14">
              <a:extLst>
                <a:ext uri="{FF2B5EF4-FFF2-40B4-BE49-F238E27FC236}">
                  <a16:creationId xmlns:a16="http://schemas.microsoft.com/office/drawing/2014/main" id="{414E819E-3822-5033-253F-C883BC1965A6}"/>
                </a:ext>
              </a:extLst>
            </p:cNvPr>
            <p:cNvSpPr txBox="1"/>
            <p:nvPr/>
          </p:nvSpPr>
          <p:spPr>
            <a:xfrm>
              <a:off x="1151230" y="3086591"/>
              <a:ext cx="6632517" cy="987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Checker can review that the documents which have been uploaded and approve the same.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2B3E6D-366E-2828-3977-50F6BDF3C313}"/>
              </a:ext>
            </a:extLst>
          </p:cNvPr>
          <p:cNvGrpSpPr/>
          <p:nvPr/>
        </p:nvGrpSpPr>
        <p:grpSpPr>
          <a:xfrm>
            <a:off x="3639969" y="5322616"/>
            <a:ext cx="6685911" cy="1093790"/>
            <a:chOff x="1177927" y="883"/>
            <a:chExt cx="6685911" cy="1093790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777842A-EE7E-A05F-42FA-B3287067DF30}"/>
                </a:ext>
              </a:extLst>
            </p:cNvPr>
            <p:cNvSpPr/>
            <p:nvPr/>
          </p:nvSpPr>
          <p:spPr>
            <a:xfrm rot="5400000">
              <a:off x="3973988" y="-2795178"/>
              <a:ext cx="1093790" cy="668591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6">
              <a:extLst>
                <a:ext uri="{FF2B5EF4-FFF2-40B4-BE49-F238E27FC236}">
                  <a16:creationId xmlns:a16="http://schemas.microsoft.com/office/drawing/2014/main" id="{A61EA775-1797-7D7C-F964-C4F495A961A4}"/>
                </a:ext>
              </a:extLst>
            </p:cNvPr>
            <p:cNvSpPr txBox="1"/>
            <p:nvPr/>
          </p:nvSpPr>
          <p:spPr>
            <a:xfrm>
              <a:off x="1177928" y="54276"/>
              <a:ext cx="6632517" cy="987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This the report section in which the user can download various types of Reports.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22522-91E2-1137-0075-8AEDB4CCFFC7}"/>
              </a:ext>
            </a:extLst>
          </p:cNvPr>
          <p:cNvGrpSpPr/>
          <p:nvPr/>
        </p:nvGrpSpPr>
        <p:grpSpPr>
          <a:xfrm>
            <a:off x="2115967" y="5103182"/>
            <a:ext cx="1177928" cy="1682754"/>
            <a:chOff x="0" y="1490342"/>
            <a:chExt cx="1177928" cy="1682754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42D24221-0B90-1F35-266B-0EC599983B40}"/>
                </a:ext>
              </a:extLst>
            </p:cNvPr>
            <p:cNvSpPr/>
            <p:nvPr/>
          </p:nvSpPr>
          <p:spPr>
            <a:xfrm rot="5400000">
              <a:off x="-252413" y="1742755"/>
              <a:ext cx="1682754" cy="117792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8DFB317C-4B6F-3E33-AA43-EE360755FB8D}"/>
                </a:ext>
              </a:extLst>
            </p:cNvPr>
            <p:cNvSpPr txBox="1"/>
            <p:nvPr/>
          </p:nvSpPr>
          <p:spPr>
            <a:xfrm>
              <a:off x="0" y="2079306"/>
              <a:ext cx="1177928" cy="504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MIS </a:t>
              </a:r>
              <a:endParaRPr lang="en-IN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99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05091B-2765-ECAE-655D-2D0DEE0B7D9F}"/>
              </a:ext>
            </a:extLst>
          </p:cNvPr>
          <p:cNvSpPr/>
          <p:nvPr/>
        </p:nvSpPr>
        <p:spPr>
          <a:xfrm>
            <a:off x="1310640" y="345440"/>
            <a:ext cx="9519920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75FF16-2A57-7D1D-E2F0-660914A0635D}"/>
              </a:ext>
            </a:extLst>
          </p:cNvPr>
          <p:cNvSpPr/>
          <p:nvPr/>
        </p:nvSpPr>
        <p:spPr>
          <a:xfrm>
            <a:off x="3167743" y="2677886"/>
            <a:ext cx="6117771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72396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>
            <a:extLst>
              <a:ext uri="{FF2B5EF4-FFF2-40B4-BE49-F238E27FC236}">
                <a16:creationId xmlns:a16="http://schemas.microsoft.com/office/drawing/2014/main" id="{9016A66C-BC0A-8DD4-F5FE-E349A95D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69291" y="337185"/>
            <a:ext cx="12201676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7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>
            <a:extLst>
              <a:ext uri="{FF2B5EF4-FFF2-40B4-BE49-F238E27FC236}">
                <a16:creationId xmlns:a16="http://schemas.microsoft.com/office/drawing/2014/main" id="{DC6F762E-057E-8BF6-4323-3C6F2A2E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0227" y="386443"/>
            <a:ext cx="11731546" cy="6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">
            <a:extLst>
              <a:ext uri="{FF2B5EF4-FFF2-40B4-BE49-F238E27FC236}">
                <a16:creationId xmlns:a16="http://schemas.microsoft.com/office/drawing/2014/main" id="{ACE03FA3-E662-8F64-25B2-E28BC3EF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873" y="533400"/>
            <a:ext cx="11502535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67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</TotalTime>
  <Words>253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Tiwari</dc:creator>
  <cp:lastModifiedBy>Neeraj Tiwari</cp:lastModifiedBy>
  <cp:revision>19</cp:revision>
  <dcterms:created xsi:type="dcterms:W3CDTF">2023-03-17T05:29:28Z</dcterms:created>
  <dcterms:modified xsi:type="dcterms:W3CDTF">2023-04-06T09:19:56Z</dcterms:modified>
</cp:coreProperties>
</file>