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NAME:N.ASWATHI</a:t>
            </a:r>
          </a:p>
          <a:p>
            <a:r>
              <a:rPr lang="en-US" sz="2400" dirty="0"/>
              <a:t>REGISTER NO:312216533 autunm1647cc1221647002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COLLEGE:R.B.GOTHI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35C14B-7BB1-8C8B-5078-CEE93F2F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6" y="1321434"/>
            <a:ext cx="11123876" cy="51460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62821-FB84-65CF-8C63-8920A3FD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4" y="1143634"/>
            <a:ext cx="11336618" cy="53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F22E8-0BEA-5104-4548-55EE476D7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2" y="1562100"/>
            <a:ext cx="8460616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DB3F2-B299-A34B-D3F6-9BBE614DD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" y="1507808"/>
            <a:ext cx="11538707" cy="515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46697-CBB2-32A4-C694-E21F91148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9" y="1636664"/>
            <a:ext cx="9613117" cy="5244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92DEB-03B3-9F66-6070-DC4DA873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88" y="1885840"/>
            <a:ext cx="8128000" cy="45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B4E85-B14B-23AC-01A0-A88FFD985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9" y="1486946"/>
            <a:ext cx="11650861" cy="5178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B3332F-6231-B2D1-79EA-11F5C524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1" y="1049337"/>
            <a:ext cx="8766175" cy="5785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13</cp:revision>
  <dcterms:created xsi:type="dcterms:W3CDTF">2024-03-29T15:07:22Z</dcterms:created>
  <dcterms:modified xsi:type="dcterms:W3CDTF">2024-09-02T03:25:11Z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