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DFDD2-CB2D-7A4E-8DD5-D8C912281259}" v="2" dt="2023-11-24T00:41:0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5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B70077-26EF-0BE4-CACF-8C23167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889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 white circle with a purple border&#10;&#10;Description automatically generated">
            <a:extLst>
              <a:ext uri="{FF2B5EF4-FFF2-40B4-BE49-F238E27FC236}">
                <a16:creationId xmlns:a16="http://schemas.microsoft.com/office/drawing/2014/main" id="{34CF6E91-A6AF-2C7F-5806-7780AED3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3"/>
            <a:ext cx="10125076" cy="77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4A4484-A0FE-26E9-3D9D-75AB1250B9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224" y="2214581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1FB4C2-94BC-CF42-BDE8-91663C4B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E869F-D8EE-189B-CF7C-EB3D39F3E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48" y="12008"/>
            <a:ext cx="188849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89CFF7-F31A-32C0-9B57-D9BA8607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1389" y="-6003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5DB3D-9CD4-D174-2696-A145F1927CC1}"/>
              </a:ext>
            </a:extLst>
          </p:cNvPr>
          <p:cNvSpPr txBox="1"/>
          <p:nvPr/>
        </p:nvSpPr>
        <p:spPr>
          <a:xfrm>
            <a:off x="2385860" y="2237548"/>
            <a:ext cx="7359719" cy="2637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sz="2400" b="1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ResidenceName</a:t>
            </a: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7330">
              <a:spcBef>
                <a:spcPts val="685"/>
              </a:spcBef>
              <a:spcAft>
                <a:spcPts val="0"/>
              </a:spcAft>
            </a:pP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ResidenceAddress</a:t>
            </a:r>
            <a:r>
              <a:rPr lang="en-US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  <a:spcAft>
                <a:spcPts val="0"/>
              </a:spcAft>
            </a:pPr>
            <a:r>
              <a:rPr lang="en-US" sz="1400" dirty="0">
                <a:solidFill>
                  <a:srgbClr val="D15604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Class: {{</a:t>
            </a:r>
            <a:r>
              <a:rPr lang="en-US" sz="1400" dirty="0" err="1">
                <a:solidFill>
                  <a:srgbClr val="D15604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ResidenceClassType</a:t>
            </a:r>
            <a:r>
              <a:rPr lang="en-US" sz="1400" dirty="0">
                <a:solidFill>
                  <a:srgbClr val="D15604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1400" dirty="0">
              <a:solidFill>
                <a:srgbClr val="D15604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units: {{</a:t>
            </a:r>
            <a:r>
              <a:rPr lang="en-US" sz="1400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TotalUnits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1400" dirty="0"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733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RegistrantName</a:t>
            </a:r>
            <a:r>
              <a:rPr lang="en-US" sz="2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CA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A" sz="8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00303-B872-0ADE-6899-3E5CB8D83962}"/>
              </a:ext>
            </a:extLst>
          </p:cNvPr>
          <p:cNvSpPr txBox="1"/>
          <p:nvPr/>
        </p:nvSpPr>
        <p:spPr>
          <a:xfrm>
            <a:off x="1864581" y="769835"/>
            <a:ext cx="8402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Ministry of Health, Assisted Living Registry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CFE60-CDFD-E7DA-E455-5DCBF8F6F3E8}"/>
              </a:ext>
            </a:extLst>
          </p:cNvPr>
          <p:cNvSpPr txBox="1"/>
          <p:nvPr/>
        </p:nvSpPr>
        <p:spPr>
          <a:xfrm>
            <a:off x="5675507" y="6482665"/>
            <a:ext cx="24698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Effective Date:	</a:t>
            </a:r>
            <a:endParaRPr lang="en-US" sz="1400" b="1" dirty="0">
              <a:solidFill>
                <a:srgbClr val="3B305B"/>
              </a:solidFill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Expiry Date: 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Registration Certificate #: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5BCBBA-D6E6-55AD-7F88-C0E599313DAD}"/>
              </a:ext>
            </a:extLst>
          </p:cNvPr>
          <p:cNvCxnSpPr>
            <a:cxnSpLocks/>
          </p:cNvCxnSpPr>
          <p:nvPr/>
        </p:nvCxnSpPr>
        <p:spPr>
          <a:xfrm>
            <a:off x="3451324" y="1374380"/>
            <a:ext cx="6198002" cy="0"/>
          </a:xfrm>
          <a:prstGeom prst="line">
            <a:avLst/>
          </a:prstGeom>
          <a:ln>
            <a:solidFill>
              <a:srgbClr val="3B2F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7AD03B-B618-89F4-2233-38C09383F9E7}"/>
              </a:ext>
            </a:extLst>
          </p:cNvPr>
          <p:cNvSpPr txBox="1"/>
          <p:nvPr/>
        </p:nvSpPr>
        <p:spPr>
          <a:xfrm>
            <a:off x="3119024" y="6897998"/>
            <a:ext cx="6207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Assisted Living Registrar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648C15-8D87-A8A1-0A04-58CAB2B30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60" y="6580498"/>
            <a:ext cx="2743200" cy="31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A36FF9-61EF-806A-588A-3281C09A226D}"/>
              </a:ext>
            </a:extLst>
          </p:cNvPr>
          <p:cNvSpPr txBox="1"/>
          <p:nvPr/>
        </p:nvSpPr>
        <p:spPr>
          <a:xfrm>
            <a:off x="7712452" y="6482665"/>
            <a:ext cx="24698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CertificateEffectiveDate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CertificateExpiryDate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CertificateId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 </a:t>
            </a:r>
          </a:p>
        </p:txBody>
      </p:sp>
    </p:spTree>
    <p:extLst>
      <p:ext uri="{BB962C8B-B14F-4D97-AF65-F5344CB8AC3E}">
        <p14:creationId xmlns:p14="http://schemas.microsoft.com/office/powerpoint/2010/main" val="18302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es">
      <a:dk1>
        <a:srgbClr val="FFC000"/>
      </a:dk1>
      <a:lt1>
        <a:srgbClr val="000000"/>
      </a:lt1>
      <a:dk2>
        <a:srgbClr val="4472C4"/>
      </a:dk2>
      <a:lt2>
        <a:srgbClr val="ED7D31"/>
      </a:lt2>
      <a:accent1>
        <a:srgbClr val="1986A3"/>
      </a:accent1>
      <a:accent2>
        <a:srgbClr val="FF7F17"/>
      </a:accent2>
      <a:accent3>
        <a:srgbClr val="F24F52"/>
      </a:accent3>
      <a:accent4>
        <a:srgbClr val="67A63C"/>
      </a:accent4>
      <a:accent5>
        <a:srgbClr val="914FAB"/>
      </a:accent5>
      <a:accent6>
        <a:srgbClr val="FFFFFF"/>
      </a:accent6>
      <a:hlink>
        <a:srgbClr val="4472C4"/>
      </a:hlink>
      <a:folHlink>
        <a:srgbClr val="77777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525</TotalTime>
  <Words>53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BC Sans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Strzelecki, Kiersten HLTH:EX</dc:creator>
  <cp:lastModifiedBy>Srinivasan, Keerthana</cp:lastModifiedBy>
  <cp:revision>22</cp:revision>
  <dcterms:created xsi:type="dcterms:W3CDTF">2023-11-23T22:37:36Z</dcterms:created>
  <dcterms:modified xsi:type="dcterms:W3CDTF">2024-02-08T08:00:59Z</dcterms:modified>
</cp:coreProperties>
</file>