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5C9E5-2D08-AF44-8DF1-7DB8FE45FDA8}" v="81" dt="2023-11-24T00:47:16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66161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132898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5B35FE-9DC8-7407-066A-912C47215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85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81A896-70AE-1C4A-5981-728711813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33967" y="-6003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9E6F9-A32A-FB75-FC6B-AFAC14566971}"/>
              </a:ext>
            </a:extLst>
          </p:cNvPr>
          <p:cNvSpPr txBox="1"/>
          <p:nvPr/>
        </p:nvSpPr>
        <p:spPr>
          <a:xfrm>
            <a:off x="2363283" y="2237548"/>
            <a:ext cx="7406360" cy="2966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BE2022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en-US" sz="1400" dirty="0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: {{</a:t>
            </a:r>
            <a:r>
              <a:rPr lang="en-US" sz="1400" dirty="0" err="1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BE2022"/>
                </a:solidFill>
                <a:latin typeface="BC Sans"/>
                <a:ea typeface="Verdana" panose="020B0604030504040204" pitchFamily="34" charset="0"/>
              </a:rPr>
              <a:t>}} 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lang="en-US" sz="2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CA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8C1F6-8E7B-B53B-8ACF-58488BCC88A6}"/>
              </a:ext>
            </a:extLst>
          </p:cNvPr>
          <p:cNvSpPr txBox="1"/>
          <p:nvPr/>
        </p:nvSpPr>
        <p:spPr>
          <a:xfrm>
            <a:off x="1831243" y="769835"/>
            <a:ext cx="8413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98B56-8D57-C412-8C4C-5E7E29D7500E}"/>
              </a:ext>
            </a:extLst>
          </p:cNvPr>
          <p:cNvSpPr txBox="1"/>
          <p:nvPr/>
        </p:nvSpPr>
        <p:spPr>
          <a:xfrm>
            <a:off x="6007749" y="6475123"/>
            <a:ext cx="6093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1" i="0" u="none" strike="noStrike" kern="12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F0382A-EEAF-B222-9C2B-DF941535EC7C}"/>
              </a:ext>
            </a:extLst>
          </p:cNvPr>
          <p:cNvCxnSpPr>
            <a:cxnSpLocks/>
          </p:cNvCxnSpPr>
          <p:nvPr/>
        </p:nvCxnSpPr>
        <p:spPr>
          <a:xfrm>
            <a:off x="3332747" y="1374380"/>
            <a:ext cx="6316579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D2790C-766D-B7AB-CC46-4520D399C660}"/>
              </a:ext>
            </a:extLst>
          </p:cNvPr>
          <p:cNvSpPr txBox="1"/>
          <p:nvPr/>
        </p:nvSpPr>
        <p:spPr>
          <a:xfrm>
            <a:off x="3096446" y="6897998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1608C-FCFF-4A6A-EAC8-8B975676D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82" y="6580498"/>
            <a:ext cx="2743200" cy="317500"/>
          </a:xfrm>
          <a:prstGeom prst="rect">
            <a:avLst/>
          </a:prstGeom>
        </p:spPr>
      </p:pic>
      <p:sp>
        <p:nvSpPr>
          <p:cNvPr id="3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839646" y="6467111"/>
            <a:ext cx="243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Certificate #:</a:t>
            </a:r>
            <a:endParaRPr lang="en-US" sz="1400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7844589" y="6467111"/>
            <a:ext cx="2640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</TotalTime>
  <Words>56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BC Sans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Srinivasan, Keerthana</cp:lastModifiedBy>
  <cp:revision>24</cp:revision>
  <dcterms:created xsi:type="dcterms:W3CDTF">2023-11-23T22:37:36Z</dcterms:created>
  <dcterms:modified xsi:type="dcterms:W3CDTF">2024-02-08T07:57:15Z</dcterms:modified>
</cp:coreProperties>
</file>