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PhonePe Transaction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ETL • SQL • Analytics • Streamlit Dashboard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Analyze PhonePe Pulse data to understand digital payment patterns</a:t>
            </a:r>
          </a:p>
          <a:p>
            <a:pPr/>
            <a:r>
              <a:t>Build an ETL pipeline (JSON → SQL → Python → Streamlit)</a:t>
            </a:r>
          </a:p>
          <a:p>
            <a:pPr/>
            <a:r>
              <a:t>Provide business insights (customer engagement, fraud detection, insurance growth)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Analyze transactions, users, and insurance data</a:t>
            </a:r>
          </a:p>
          <a:p>
            <a:pPr/>
            <a:r>
              <a:t>Geographical insights at state, district, and pincode level</a:t>
            </a:r>
          </a:p>
          <a:p>
            <a:pPr/>
            <a:r>
              <a:t>Identify top-performing regions and categories</a:t>
            </a:r>
          </a:p>
          <a:p>
            <a:pPr/>
            <a:r>
              <a:t>Develop interactive dashboards with Streamlit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Schema (Tables)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Aggregated Tables:</a:t>
            </a:r>
          </a:p>
          <a:p>
            <a:pPr/>
            <a:r>
              <a:t> - aggregated_transaction(State, Year, Quater, Transaction_type, Transaction_count, Transaction_amount)</a:t>
            </a:r>
          </a:p>
          <a:p>
            <a:pPr/>
            <a:r>
              <a:t> - aggregated_insurance(State, Year, Quater, Insurance_type, Insurance_count, Insurance_amount)</a:t>
            </a:r>
          </a:p>
          <a:p>
            <a:pPr/>
            <a:r>
              <a:t> - aggregated_user(State, Year, Quater, Brands, User_count, Percentage)</a:t>
            </a:r>
          </a:p>
          <a:p>
            <a:pPr/>
            <a:r>
              <a:t>Map Tables:</a:t>
            </a:r>
          </a:p>
          <a:p>
            <a:pPr/>
            <a:r>
              <a:t> - map_transaction(State, Year, Quater, District, Transaction_count, Transaction_amount)</a:t>
            </a:r>
          </a:p>
          <a:p>
            <a:pPr/>
            <a:r>
              <a:t> - map_insurance(State, Year, Quater, District, Insurance_count, Insurance_amount)</a:t>
            </a:r>
          </a:p>
          <a:p>
            <a:pPr/>
            <a:r>
              <a:t> - map_user(State, Year, Quater, District, RegisteredUsers, AppOpens)</a:t>
            </a:r>
          </a:p>
          <a:p>
            <a:pPr/>
            <a:r>
              <a:t>Top Tables:</a:t>
            </a:r>
          </a:p>
          <a:p>
            <a:pPr/>
            <a:r>
              <a:t> - top_user(State, Year, Quater, Entity_Level, Name, Registered_Users)</a:t>
            </a:r>
          </a:p>
          <a:p>
            <a:pPr/>
            <a:r>
              <a:t> - top_transaction(...)</a:t>
            </a:r>
          </a:p>
          <a:p>
            <a:pPr/>
            <a:r>
              <a:t> - top_insurance(...)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ETL /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Extract: Load JSON data → Pandas DataFrames</a:t>
            </a:r>
          </a:p>
          <a:p>
            <a:pPr/>
            <a:r>
              <a:t>Transform: Clean, normalize fields, handle missing values</a:t>
            </a:r>
          </a:p>
          <a:p>
            <a:pPr/>
            <a:r>
              <a:t>Load: Push structured data into MySQL tables (aggregated, map, top)</a:t>
            </a:r>
          </a:p>
          <a:p>
            <a:pPr/>
            <a:r>
              <a:t>Analytics: SQL queries + Python (Pandas, Plotly)</a:t>
            </a:r>
          </a:p>
          <a:p>
            <a:pPr/>
            <a:r>
              <a:t>Visualization: Interactive Streamlit dashboard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Aggregated Transactions by category and year/quarter</a:t>
            </a:r>
          </a:p>
          <a:p>
            <a:pPr/>
            <a:r>
              <a:t>State-wise choropleth maps (transactions, users, insurance)</a:t>
            </a:r>
          </a:p>
          <a:p>
            <a:pPr/>
            <a:r>
              <a:t>Top 10 states, districts, pincodes</a:t>
            </a:r>
          </a:p>
          <a:p>
            <a:pPr/>
            <a:r>
              <a:t>Insurance adoption and trends</a:t>
            </a:r>
          </a:p>
          <a:p>
            <a:pPr/>
            <a:r>
              <a:t>User growth by brands, registered users, app opens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Identify top performing states and categories</a:t>
            </a:r>
          </a:p>
          <a:p>
            <a:pPr/>
            <a:r>
              <a:t>Understand user behavior and adoption trends</a:t>
            </a:r>
          </a:p>
          <a:p>
            <a:pPr/>
            <a:r>
              <a:t>Detect anomalies in payment data (fraud indicators)</a:t>
            </a:r>
          </a:p>
          <a:p>
            <a:pPr/>
            <a:r>
              <a:t>Support targeted marketing and product strategy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End-to-end pipeline: JSON → SQL → Streamlit</a:t>
            </a:r>
          </a:p>
          <a:p>
            <a:pPr/>
            <a:r>
              <a:t>Clear visualization of payment trends</a:t>
            </a:r>
          </a:p>
          <a:p>
            <a:pPr/>
            <a:r>
              <a:t>Actionable insights for business decision making</a:t>
            </a:r>
          </a:p>
          <a:p>
            <a:pPr/>
            <a:r>
              <a:t>Hands-on learning in SQL, Python, and Streamlit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