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69" r:id="rId9"/>
    <p:sldId id="268" r:id="rId10"/>
    <p:sldId id="267" r:id="rId11"/>
    <p:sldId id="271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PhonePe</a:t>
            </a:r>
            <a:r>
              <a:rPr dirty="0"/>
              <a:t> Transaction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ETL • SQL • Analytics • Streamlit </a:t>
            </a:r>
            <a:r>
              <a:rPr dirty="0" smtClean="0"/>
              <a:t>Dashboard</a:t>
            </a:r>
            <a:endParaRPr lang="en-US" dirty="0" smtClean="0"/>
          </a:p>
          <a:p>
            <a:endParaRPr lang="en-US" dirty="0"/>
          </a:p>
          <a:p>
            <a:r>
              <a:rPr lang="en-US" sz="3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           By </a:t>
            </a:r>
            <a:r>
              <a:rPr lang="en-US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Aswathy B</a:t>
            </a:r>
            <a:endParaRPr sz="3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Scenario 4: Market Expansion via Transaction Analysis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91885" y="1947604"/>
            <a:ext cx="836022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Data: </a:t>
            </a:r>
            <a:r>
              <a:rPr lang="en-US" altLang="en-US" sz="3000" dirty="0" err="1"/>
              <a:t>aggregated_transaction</a:t>
            </a:r>
            <a:endParaRPr lang="en-US" altLang="en-US" sz="3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Work: Compared state share of national transactions vs growth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Insights: High-growth but low-share states = expansion targets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Business Value: Identify states for strategic expansion</a:t>
            </a:r>
          </a:p>
        </p:txBody>
      </p:sp>
    </p:spTree>
    <p:extLst>
      <p:ext uri="{BB962C8B-B14F-4D97-AF65-F5344CB8AC3E}">
        <p14:creationId xmlns:p14="http://schemas.microsoft.com/office/powerpoint/2010/main" val="53988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5: User Engagement &amp; Growth Strategy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201189"/>
            <a:ext cx="850018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Data: </a:t>
            </a:r>
            <a:r>
              <a:rPr lang="en-US" altLang="en-US" sz="3000" dirty="0" err="1"/>
              <a:t>map_user</a:t>
            </a:r>
            <a:endParaRPr lang="en-US" altLang="en-US" sz="3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Work: Compared Registered Users vs App Opens at district 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Insights: Some districts show high registrations but low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Business Value: Design reactivation campaigns and improve local engagement</a:t>
            </a:r>
          </a:p>
        </p:txBody>
      </p:sp>
    </p:spTree>
    <p:extLst>
      <p:ext uri="{BB962C8B-B14F-4D97-AF65-F5344CB8AC3E}">
        <p14:creationId xmlns:p14="http://schemas.microsoft.com/office/powerpoint/2010/main" val="207846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/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Extract: Load JSON data → Pandas </a:t>
            </a:r>
            <a:r>
              <a:rPr dirty="0" err="1"/>
              <a:t>DataFrames</a:t>
            </a:r>
            <a:endParaRPr dirty="0"/>
          </a:p>
          <a:p>
            <a:r>
              <a:rPr dirty="0" smtClean="0"/>
              <a:t>Load</a:t>
            </a:r>
            <a:r>
              <a:rPr dirty="0"/>
              <a:t>: Push structured data into MySQL tables (aggregated, map, top)</a:t>
            </a:r>
          </a:p>
          <a:p>
            <a:r>
              <a:rPr dirty="0"/>
              <a:t>Analytics: SQL queries + Python (Pandas, </a:t>
            </a:r>
            <a:r>
              <a:rPr dirty="0" err="1"/>
              <a:t>Plotly</a:t>
            </a:r>
            <a:r>
              <a:rPr dirty="0"/>
              <a:t>)</a:t>
            </a:r>
          </a:p>
          <a:p>
            <a:r>
              <a:rPr dirty="0"/>
              <a:t>Visualization: Interactive Streamlit dashboard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Aggregated Transactions by category and year/quarter</a:t>
            </a:r>
          </a:p>
          <a:p>
            <a:r>
              <a:t>State-wise choropleth maps (transactions, users, insurance)</a:t>
            </a:r>
          </a:p>
          <a:p>
            <a:r>
              <a:t>Top 10 states, districts, pincodes</a:t>
            </a:r>
          </a:p>
          <a:p>
            <a:r>
              <a:t>Insurance adoption and trends</a:t>
            </a:r>
          </a:p>
          <a:p>
            <a:r>
              <a:t>User growth by brands, registered users, app opens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Identify top performing states and categories</a:t>
            </a:r>
          </a:p>
          <a:p>
            <a:r>
              <a:rPr dirty="0"/>
              <a:t>Understand user behavior and adoption trends</a:t>
            </a:r>
          </a:p>
          <a:p>
            <a:r>
              <a:rPr dirty="0" smtClean="0"/>
              <a:t>Support </a:t>
            </a:r>
            <a:r>
              <a:rPr dirty="0"/>
              <a:t>targeted marketing and product strategy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End-to-end pipeline: JSON → SQL → Streamlit</a:t>
            </a:r>
          </a:p>
          <a:p>
            <a:r>
              <a:rPr dirty="0"/>
              <a:t>Clear visualization of payment trends</a:t>
            </a:r>
          </a:p>
          <a:p>
            <a:r>
              <a:rPr dirty="0"/>
              <a:t>Actionable insights for business decision making</a:t>
            </a:r>
          </a:p>
          <a:p>
            <a:r>
              <a:rPr dirty="0"/>
              <a:t>Hands-on learning in SQL, Python, and Streamlit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Analyze </a:t>
            </a:r>
            <a:r>
              <a:rPr dirty="0" err="1"/>
              <a:t>PhonePe</a:t>
            </a:r>
            <a:r>
              <a:rPr dirty="0"/>
              <a:t> Pulse data to understand digital payment patterns</a:t>
            </a:r>
          </a:p>
          <a:p>
            <a:r>
              <a:rPr dirty="0"/>
              <a:t>Build an ETL pipeline (JSON → SQL → Python → Streamlit)</a:t>
            </a:r>
          </a:p>
          <a:p>
            <a:r>
              <a:rPr dirty="0"/>
              <a:t>Provide business insights (customer engagement, fraud detection, insurance growth)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Analyze transactions, users, and insurance data</a:t>
            </a:r>
          </a:p>
          <a:p>
            <a:r>
              <a:rPr dirty="0"/>
              <a:t>Geographical insights at state, district, and </a:t>
            </a:r>
            <a:r>
              <a:rPr dirty="0" err="1"/>
              <a:t>pincode</a:t>
            </a:r>
            <a:r>
              <a:rPr dirty="0"/>
              <a:t> level</a:t>
            </a:r>
          </a:p>
          <a:p>
            <a:r>
              <a:rPr dirty="0"/>
              <a:t>Identify top-performing regions and categories</a:t>
            </a:r>
          </a:p>
          <a:p>
            <a:r>
              <a:rPr dirty="0"/>
              <a:t>Develop interactive dashboards with Streamlit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Schema (Tables)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Aggregated Tables:</a:t>
            </a:r>
          </a:p>
          <a:p>
            <a:r>
              <a:rPr dirty="0" err="1" smtClean="0"/>
              <a:t>aggregated_transaction</a:t>
            </a:r>
            <a:r>
              <a:rPr dirty="0" smtClean="0"/>
              <a:t>(State</a:t>
            </a:r>
            <a:r>
              <a:rPr dirty="0"/>
              <a:t>, Year, </a:t>
            </a:r>
            <a:r>
              <a:rPr dirty="0" err="1"/>
              <a:t>Quater</a:t>
            </a:r>
            <a:r>
              <a:rPr dirty="0"/>
              <a:t>, </a:t>
            </a:r>
            <a:r>
              <a:rPr dirty="0" err="1"/>
              <a:t>Transaction_type</a:t>
            </a:r>
            <a:r>
              <a:rPr dirty="0"/>
              <a:t>, </a:t>
            </a:r>
            <a:r>
              <a:rPr dirty="0" err="1"/>
              <a:t>Transaction_count</a:t>
            </a:r>
            <a:r>
              <a:rPr dirty="0"/>
              <a:t>, </a:t>
            </a:r>
            <a:r>
              <a:rPr dirty="0" err="1"/>
              <a:t>Transaction_amount</a:t>
            </a:r>
            <a:r>
              <a:rPr dirty="0"/>
              <a:t>)</a:t>
            </a:r>
          </a:p>
          <a:p>
            <a:r>
              <a:rPr dirty="0" err="1" smtClean="0"/>
              <a:t>aggregated_insurance</a:t>
            </a:r>
            <a:r>
              <a:rPr dirty="0" smtClean="0"/>
              <a:t>(State</a:t>
            </a:r>
            <a:r>
              <a:rPr dirty="0"/>
              <a:t>, Year, </a:t>
            </a:r>
            <a:r>
              <a:rPr dirty="0" err="1"/>
              <a:t>Quater</a:t>
            </a:r>
            <a:r>
              <a:rPr dirty="0"/>
              <a:t>, </a:t>
            </a:r>
            <a:r>
              <a:rPr dirty="0" err="1"/>
              <a:t>Insurance_type</a:t>
            </a:r>
            <a:r>
              <a:rPr dirty="0"/>
              <a:t>, </a:t>
            </a:r>
            <a:r>
              <a:rPr dirty="0" err="1"/>
              <a:t>Insurance_count</a:t>
            </a:r>
            <a:r>
              <a:rPr dirty="0"/>
              <a:t>, </a:t>
            </a:r>
            <a:r>
              <a:rPr dirty="0" err="1"/>
              <a:t>Insurance_amount</a:t>
            </a:r>
            <a:r>
              <a:rPr dirty="0"/>
              <a:t>)</a:t>
            </a:r>
          </a:p>
          <a:p>
            <a:r>
              <a:rPr dirty="0" err="1" smtClean="0"/>
              <a:t>aggregated_user</a:t>
            </a:r>
            <a:r>
              <a:rPr dirty="0" smtClean="0"/>
              <a:t>(State</a:t>
            </a:r>
            <a:r>
              <a:rPr dirty="0"/>
              <a:t>, Year, </a:t>
            </a:r>
            <a:r>
              <a:rPr dirty="0" err="1"/>
              <a:t>Quater</a:t>
            </a:r>
            <a:r>
              <a:rPr dirty="0"/>
              <a:t>, Brands, </a:t>
            </a:r>
            <a:r>
              <a:rPr dirty="0" err="1"/>
              <a:t>User_count</a:t>
            </a:r>
            <a:r>
              <a:rPr dirty="0"/>
              <a:t>, Percentage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(Tables)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Tables:</a:t>
            </a:r>
          </a:p>
          <a:p>
            <a:r>
              <a:rPr lang="en-US" dirty="0" err="1" smtClean="0"/>
              <a:t>map_transaction</a:t>
            </a:r>
            <a:r>
              <a:rPr lang="en-US" dirty="0" smtClean="0"/>
              <a:t>(State</a:t>
            </a:r>
            <a:r>
              <a:rPr lang="en-US" dirty="0"/>
              <a:t>, Year, </a:t>
            </a:r>
            <a:r>
              <a:rPr lang="en-US" dirty="0" err="1"/>
              <a:t>Quater</a:t>
            </a:r>
            <a:r>
              <a:rPr lang="en-US" dirty="0"/>
              <a:t>, District, </a:t>
            </a:r>
            <a:r>
              <a:rPr lang="en-US" dirty="0" err="1"/>
              <a:t>Transaction_count</a:t>
            </a:r>
            <a:r>
              <a:rPr lang="en-US" dirty="0"/>
              <a:t>, </a:t>
            </a:r>
            <a:r>
              <a:rPr lang="en-US" dirty="0" err="1"/>
              <a:t>Transaction_amount</a:t>
            </a:r>
            <a:r>
              <a:rPr lang="en-US" dirty="0"/>
              <a:t>)</a:t>
            </a:r>
          </a:p>
          <a:p>
            <a:r>
              <a:rPr lang="en-US" dirty="0" err="1" smtClean="0"/>
              <a:t>map_insurance</a:t>
            </a:r>
            <a:r>
              <a:rPr lang="en-US" dirty="0" smtClean="0"/>
              <a:t>(State</a:t>
            </a:r>
            <a:r>
              <a:rPr lang="en-US" dirty="0"/>
              <a:t>, Year, </a:t>
            </a:r>
            <a:r>
              <a:rPr lang="en-US" dirty="0" err="1"/>
              <a:t>Quater</a:t>
            </a:r>
            <a:r>
              <a:rPr lang="en-US" dirty="0"/>
              <a:t>, District, </a:t>
            </a:r>
            <a:r>
              <a:rPr lang="en-US" dirty="0" err="1"/>
              <a:t>Insurance_count</a:t>
            </a:r>
            <a:r>
              <a:rPr lang="en-US" dirty="0"/>
              <a:t>, </a:t>
            </a:r>
            <a:r>
              <a:rPr lang="en-US" dirty="0" err="1"/>
              <a:t>Insurance_amount</a:t>
            </a:r>
            <a:r>
              <a:rPr lang="en-US" dirty="0"/>
              <a:t>)</a:t>
            </a:r>
          </a:p>
          <a:p>
            <a:r>
              <a:rPr lang="en-US" dirty="0" err="1" smtClean="0"/>
              <a:t>map_user</a:t>
            </a:r>
            <a:r>
              <a:rPr lang="en-US" dirty="0" smtClean="0"/>
              <a:t>(State</a:t>
            </a:r>
            <a:r>
              <a:rPr lang="en-US" dirty="0"/>
              <a:t>, Year, </a:t>
            </a:r>
            <a:r>
              <a:rPr lang="en-US" dirty="0" err="1"/>
              <a:t>Quater</a:t>
            </a:r>
            <a:r>
              <a:rPr lang="en-US" dirty="0"/>
              <a:t>, District, </a:t>
            </a:r>
            <a:r>
              <a:rPr lang="en-US" dirty="0" err="1"/>
              <a:t>RegisteredUsers</a:t>
            </a:r>
            <a:r>
              <a:rPr lang="en-US" dirty="0"/>
              <a:t>, </a:t>
            </a:r>
            <a:r>
              <a:rPr lang="en-US" dirty="0" err="1"/>
              <a:t>AppOpens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27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(Tables)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Top Tables:</a:t>
            </a:r>
          </a:p>
          <a:p>
            <a:r>
              <a:rPr lang="en-US" dirty="0" err="1" smtClean="0"/>
              <a:t>top_transaction</a:t>
            </a:r>
            <a:r>
              <a:rPr lang="en-US" dirty="0" smtClean="0"/>
              <a:t>(State</a:t>
            </a:r>
            <a:r>
              <a:rPr lang="en-US" dirty="0"/>
              <a:t>, Year, </a:t>
            </a:r>
            <a:r>
              <a:rPr lang="en-US" dirty="0" err="1"/>
              <a:t>Quater</a:t>
            </a:r>
            <a:r>
              <a:rPr lang="en-US" dirty="0"/>
              <a:t>, </a:t>
            </a:r>
            <a:r>
              <a:rPr lang="en-US" dirty="0" err="1"/>
              <a:t>Entity_Level</a:t>
            </a:r>
            <a:r>
              <a:rPr lang="en-US" dirty="0"/>
              <a:t>, </a:t>
            </a:r>
            <a:r>
              <a:rPr lang="en-US" dirty="0" err="1"/>
              <a:t>Entity_Name</a:t>
            </a:r>
            <a:r>
              <a:rPr lang="en-US" dirty="0"/>
              <a:t>, </a:t>
            </a:r>
            <a:r>
              <a:rPr lang="en-US" dirty="0" err="1"/>
              <a:t>Transaction_count</a:t>
            </a:r>
            <a:r>
              <a:rPr lang="en-US" dirty="0"/>
              <a:t>, </a:t>
            </a:r>
            <a:r>
              <a:rPr lang="en-US" dirty="0" err="1" smtClean="0"/>
              <a:t>Transaction_amount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top_insurance</a:t>
            </a:r>
            <a:r>
              <a:rPr lang="en-US" dirty="0" smtClean="0"/>
              <a:t>(State</a:t>
            </a:r>
            <a:r>
              <a:rPr lang="en-US" dirty="0"/>
              <a:t>, Year, </a:t>
            </a:r>
            <a:r>
              <a:rPr lang="en-US" dirty="0" err="1"/>
              <a:t>Quater</a:t>
            </a:r>
            <a:r>
              <a:rPr lang="en-US" dirty="0"/>
              <a:t>, </a:t>
            </a:r>
            <a:r>
              <a:rPr lang="en-US" dirty="0" err="1"/>
              <a:t>Entity_Level</a:t>
            </a:r>
            <a:r>
              <a:rPr lang="en-US" dirty="0"/>
              <a:t>, </a:t>
            </a:r>
            <a:r>
              <a:rPr lang="en-US" dirty="0" err="1"/>
              <a:t>Entity_Name</a:t>
            </a:r>
            <a:r>
              <a:rPr lang="en-US" dirty="0"/>
              <a:t>, </a:t>
            </a:r>
            <a:r>
              <a:rPr lang="en-US" dirty="0" err="1"/>
              <a:t>Insurance_count</a:t>
            </a:r>
            <a:r>
              <a:rPr lang="en-US" dirty="0"/>
              <a:t>, </a:t>
            </a:r>
            <a:r>
              <a:rPr lang="en-US" dirty="0" err="1"/>
              <a:t>Insurance_amount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err="1"/>
              <a:t>top_user</a:t>
            </a:r>
            <a:r>
              <a:rPr lang="en-US" dirty="0"/>
              <a:t>(State, Year, </a:t>
            </a:r>
            <a:r>
              <a:rPr lang="en-US" dirty="0" err="1"/>
              <a:t>Quater</a:t>
            </a:r>
            <a:r>
              <a:rPr lang="en-US" dirty="0"/>
              <a:t>, </a:t>
            </a:r>
            <a:r>
              <a:rPr lang="en-US" dirty="0" err="1"/>
              <a:t>Entity_Level</a:t>
            </a:r>
            <a:r>
              <a:rPr lang="en-US" dirty="0"/>
              <a:t>, Name, </a:t>
            </a:r>
            <a:r>
              <a:rPr lang="en-US" dirty="0" err="1"/>
              <a:t>Registered_Users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8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1: Decoding Transaction Dynamics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8581" y="1945053"/>
            <a:ext cx="860282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Data: </a:t>
            </a:r>
            <a:r>
              <a:rPr lang="en-US" altLang="en-US" sz="3000" dirty="0" err="1"/>
              <a:t>aggregated_transaction</a:t>
            </a:r>
            <a:endParaRPr lang="en-US" altLang="en-US" sz="3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Work: Analyzed transactions across states, quarters,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Insights: Maharashtra &amp; Karnataka lead; some states stagnant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Business Value: Target marketing and partnerships in high-growth states</a:t>
            </a:r>
          </a:p>
        </p:txBody>
      </p:sp>
    </p:spTree>
    <p:extLst>
      <p:ext uri="{BB962C8B-B14F-4D97-AF65-F5344CB8AC3E}">
        <p14:creationId xmlns:p14="http://schemas.microsoft.com/office/powerpoint/2010/main" val="335934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2: Device Dominance &amp; User Engagement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2201189"/>
            <a:ext cx="835089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Data: </a:t>
            </a:r>
            <a:r>
              <a:rPr lang="en-US" altLang="en-US" sz="3000" dirty="0" err="1"/>
              <a:t>aggregated_user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map_user</a:t>
            </a:r>
            <a:endParaRPr lang="en-US" altLang="en-US" sz="3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Work: Compared Registered Users vs App Opens across brands/states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Insights: Some brands have high users but low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Business Value: Optimize app performance; brand-specific campaigns</a:t>
            </a:r>
          </a:p>
        </p:txBody>
      </p:sp>
    </p:spTree>
    <p:extLst>
      <p:ext uri="{BB962C8B-B14F-4D97-AF65-F5344CB8AC3E}">
        <p14:creationId xmlns:p14="http://schemas.microsoft.com/office/powerpoint/2010/main" val="1065610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3: Insurance Penetration &amp; Growth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201189"/>
            <a:ext cx="831357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Data: </a:t>
            </a:r>
            <a:r>
              <a:rPr lang="en-US" altLang="en-US" sz="3000" dirty="0" err="1"/>
              <a:t>aggregated_insurance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map_insurance</a:t>
            </a:r>
            <a:endParaRPr lang="en-US" altLang="en-US" sz="3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Work: Analyzed state-level insurance growth and penetration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Insights: </a:t>
            </a:r>
            <a:r>
              <a:rPr lang="en-US" altLang="en-US" sz="3000" dirty="0" smtClean="0"/>
              <a:t>Maharashtra and Karnataka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showed high YoY growth in insurance adoption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/>
              <a:t>Business Value: Prioritize regions for insurer partnerships and campaigns</a:t>
            </a:r>
          </a:p>
        </p:txBody>
      </p:sp>
    </p:spTree>
    <p:extLst>
      <p:ext uri="{BB962C8B-B14F-4D97-AF65-F5344CB8AC3E}">
        <p14:creationId xmlns:p14="http://schemas.microsoft.com/office/powerpoint/2010/main" val="80722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554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PhonePe Transaction Insights</vt:lpstr>
      <vt:lpstr>Problem Statement</vt:lpstr>
      <vt:lpstr>Objectives</vt:lpstr>
      <vt:lpstr>Database Schema (Tables)</vt:lpstr>
      <vt:lpstr>Database Schema (Tables)</vt:lpstr>
      <vt:lpstr>Database Schema (Tables)</vt:lpstr>
      <vt:lpstr>Scenario 1: Decoding Transaction Dynamics</vt:lpstr>
      <vt:lpstr>Scenario 2: Device Dominance &amp; User Engagement</vt:lpstr>
      <vt:lpstr>Scenario 3: Insurance Penetration &amp; Growth</vt:lpstr>
      <vt:lpstr>Scenario 4: Market Expansion via Transaction Analysis</vt:lpstr>
      <vt:lpstr>Scenario 5: User Engagement &amp; Growth Strategy</vt:lpstr>
      <vt:lpstr>ETL / Architecture</vt:lpstr>
      <vt:lpstr>Dashboard Features</vt:lpstr>
      <vt:lpstr>Insights &amp; Impact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PhonePe Transaction Insights</dc:title>
  <dc:subject/>
  <dc:creator/>
  <cp:keywords/>
  <dc:description>generated using python-pptx</dc:description>
  <cp:lastModifiedBy>Admin</cp:lastModifiedBy>
  <cp:revision>9</cp:revision>
  <dcterms:created xsi:type="dcterms:W3CDTF">2013-01-27T09:14:16Z</dcterms:created>
  <dcterms:modified xsi:type="dcterms:W3CDTF">2025-09-06T04:15:53Z</dcterms:modified>
  <cp:category/>
</cp:coreProperties>
</file>