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Josefin Slab"/>
      <p:regular r:id="rId24"/>
      <p:bold r:id="rId25"/>
      <p:italic r:id="rId26"/>
      <p:boldItalic r:id="rId27"/>
    </p:embeddedFont>
    <p:embeddedFont>
      <p:font typeface="Anton"/>
      <p:regular r:id="rId28"/>
    </p:embeddedFont>
    <p:embeddedFont>
      <p:font typeface="Staatliches"/>
      <p:regular r:id="rId29"/>
    </p:embeddedFont>
    <p:embeddedFont>
      <p:font typeface="Anaheim"/>
      <p:regular r:id="rId30"/>
    </p:embeddedFont>
    <p:embeddedFont>
      <p:font typeface="Abel"/>
      <p:regular r:id="rId31"/>
    </p:embeddedFont>
    <p:embeddedFont>
      <p:font typeface="Josefin Sans"/>
      <p:regular r:id="rId32"/>
      <p:bold r:id="rId33"/>
      <p:italic r:id="rId34"/>
      <p:boldItalic r:id="rId35"/>
    </p:embeddedFont>
    <p:embeddedFont>
      <p:font typeface="Unica One"/>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227">
          <p15:clr>
            <a:srgbClr val="9AA0A6"/>
          </p15:clr>
        </p15:guide>
        <p15:guide id="2" orient="horz" pos="2971">
          <p15:clr>
            <a:srgbClr val="9AA0A6"/>
          </p15:clr>
        </p15:guide>
        <p15:guide id="3"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227"/>
        <p:guide pos="2971"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JosefinSlab-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JosefinSlab-italic.fntdata"/><Relationship Id="rId25" Type="http://schemas.openxmlformats.org/officeDocument/2006/relationships/font" Target="fonts/JosefinSlab-bold.fntdata"/><Relationship Id="rId28" Type="http://schemas.openxmlformats.org/officeDocument/2006/relationships/font" Target="fonts/Anton-regular.fntdata"/><Relationship Id="rId27" Type="http://schemas.openxmlformats.org/officeDocument/2006/relationships/font" Target="fonts/JosefinSlab-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taatliche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bel-regular.fntdata"/><Relationship Id="rId30" Type="http://schemas.openxmlformats.org/officeDocument/2006/relationships/font" Target="fonts/Anaheim-regular.fntdata"/><Relationship Id="rId11" Type="http://schemas.openxmlformats.org/officeDocument/2006/relationships/slide" Target="slides/slide6.xml"/><Relationship Id="rId33" Type="http://schemas.openxmlformats.org/officeDocument/2006/relationships/font" Target="fonts/JosefinSans-bold.fntdata"/><Relationship Id="rId10" Type="http://schemas.openxmlformats.org/officeDocument/2006/relationships/slide" Target="slides/slide5.xml"/><Relationship Id="rId32" Type="http://schemas.openxmlformats.org/officeDocument/2006/relationships/font" Target="fonts/JosefinSans-regular.fntdata"/><Relationship Id="rId13" Type="http://schemas.openxmlformats.org/officeDocument/2006/relationships/slide" Target="slides/slide8.xml"/><Relationship Id="rId35" Type="http://schemas.openxmlformats.org/officeDocument/2006/relationships/font" Target="fonts/JosefinSans-boldItalic.fntdata"/><Relationship Id="rId12" Type="http://schemas.openxmlformats.org/officeDocument/2006/relationships/slide" Target="slides/slide7.xml"/><Relationship Id="rId34" Type="http://schemas.openxmlformats.org/officeDocument/2006/relationships/font" Target="fonts/JosefinSans-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UnicaOne-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608d0fa1da_0_8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608d0fa1da_0_8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105f156796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105f156796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061a22937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1061a22937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05f156796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105f156796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05f156796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05f156796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56e9a21c8b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56e9a21c8b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6202a3cc3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6202a3cc3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105f437e4e9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105f437e4e9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64752e126b_4_1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64752e126b_4_1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05f15679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05f15679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5465e7bc0b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5465e7bc0b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05f156796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05f156796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05f437e4e9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05f437e4e9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05f437e4e9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05f437e4e9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05f437e4e9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05f437e4e9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05f437e4e9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05f437e4e9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05f156796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105f156796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rgbClr val="F3F3F3"/>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833000" y="1050513"/>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54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0" name="Google Shape;10;p2"/>
          <p:cNvSpPr txBox="1"/>
          <p:nvPr>
            <p:ph idx="1" type="subTitle"/>
          </p:nvPr>
        </p:nvSpPr>
        <p:spPr>
          <a:xfrm>
            <a:off x="833000" y="3299563"/>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USTOM_6_1_1_1_1">
    <p:bg>
      <p:bgPr>
        <a:solidFill>
          <a:srgbClr val="F3F3F3"/>
        </a:solidFill>
      </p:bgPr>
    </p:bg>
    <p:spTree>
      <p:nvGrpSpPr>
        <p:cNvPr id="63" name="Shape 63"/>
        <p:cNvGrpSpPr/>
        <p:nvPr/>
      </p:nvGrpSpPr>
      <p:grpSpPr>
        <a:xfrm>
          <a:off x="0" y="0"/>
          <a:ext cx="0" cy="0"/>
          <a:chOff x="0" y="0"/>
          <a:chExt cx="0" cy="0"/>
        </a:xfrm>
      </p:grpSpPr>
      <p:sp>
        <p:nvSpPr>
          <p:cNvPr id="64" name="Google Shape;64;p11"/>
          <p:cNvSpPr txBox="1"/>
          <p:nvPr>
            <p:ph type="ctrTitle"/>
          </p:nvPr>
        </p:nvSpPr>
        <p:spPr>
          <a:xfrm>
            <a:off x="5641825" y="1658275"/>
            <a:ext cx="26556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36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grpSp>
        <p:nvGrpSpPr>
          <p:cNvPr id="65" name="Google Shape;65;p11"/>
          <p:cNvGrpSpPr/>
          <p:nvPr/>
        </p:nvGrpSpPr>
        <p:grpSpPr>
          <a:xfrm>
            <a:off x="429933" y="1083300"/>
            <a:ext cx="4465655" cy="3077191"/>
            <a:chOff x="1211784" y="1483576"/>
            <a:chExt cx="6753864" cy="2714769"/>
          </a:xfrm>
        </p:grpSpPr>
        <p:sp>
          <p:nvSpPr>
            <p:cNvPr id="66" name="Google Shape;66;p11"/>
            <p:cNvSpPr/>
            <p:nvPr/>
          </p:nvSpPr>
          <p:spPr>
            <a:xfrm>
              <a:off x="1211784" y="1575146"/>
              <a:ext cx="6648000" cy="26232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a:off x="1317648" y="1483576"/>
              <a:ext cx="6648000" cy="26232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_2">
    <p:bg>
      <p:bgPr>
        <a:solidFill>
          <a:srgbClr val="F3F3F3"/>
        </a:solidFill>
      </p:bgPr>
    </p:bg>
    <p:spTree>
      <p:nvGrpSpPr>
        <p:cNvPr id="68" name="Shape 68"/>
        <p:cNvGrpSpPr/>
        <p:nvPr/>
      </p:nvGrpSpPr>
      <p:grpSpPr>
        <a:xfrm>
          <a:off x="0" y="0"/>
          <a:ext cx="0" cy="0"/>
          <a:chOff x="0" y="0"/>
          <a:chExt cx="0" cy="0"/>
        </a:xfrm>
      </p:grpSpPr>
      <p:sp>
        <p:nvSpPr>
          <p:cNvPr id="69" name="Google Shape;69;p12"/>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2"/>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2"/>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
  <p:cSld name="CUSTOM_6_1_1_2_1_1">
    <p:bg>
      <p:bgPr>
        <a:solidFill>
          <a:srgbClr val="F3F3F3"/>
        </a:solidFill>
      </p:bgPr>
    </p:bg>
    <p:spTree>
      <p:nvGrpSpPr>
        <p:cNvPr id="72" name="Shape 72"/>
        <p:cNvGrpSpPr/>
        <p:nvPr/>
      </p:nvGrpSpPr>
      <p:grpSpPr>
        <a:xfrm>
          <a:off x="0" y="0"/>
          <a:ext cx="0" cy="0"/>
          <a:chOff x="0" y="0"/>
          <a:chExt cx="0" cy="0"/>
        </a:xfrm>
      </p:grpSpPr>
      <p:sp>
        <p:nvSpPr>
          <p:cNvPr id="73" name="Google Shape;73;p13"/>
          <p:cNvSpPr txBox="1"/>
          <p:nvPr>
            <p:ph idx="1" type="subTitle"/>
          </p:nvPr>
        </p:nvSpPr>
        <p:spPr>
          <a:xfrm>
            <a:off x="1551538" y="1552688"/>
            <a:ext cx="1887600" cy="43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74" name="Google Shape;74;p13"/>
          <p:cNvSpPr txBox="1"/>
          <p:nvPr>
            <p:ph hasCustomPrompt="1" type="title"/>
          </p:nvPr>
        </p:nvSpPr>
        <p:spPr>
          <a:xfrm>
            <a:off x="1317988" y="938488"/>
            <a:ext cx="2354700" cy="67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3F3F3"/>
              </a:buClr>
              <a:buSzPts val="3000"/>
              <a:buNone/>
              <a:defRPr b="0" sz="300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r>
              <a:t>xx%</a:t>
            </a:r>
          </a:p>
        </p:txBody>
      </p:sp>
      <p:sp>
        <p:nvSpPr>
          <p:cNvPr id="75" name="Google Shape;75;p13"/>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txBox="1"/>
          <p:nvPr>
            <p:ph idx="2"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1_1_2_1_1_1">
    <p:bg>
      <p:bgPr>
        <a:solidFill>
          <a:srgbClr val="F3F3F3"/>
        </a:solidFill>
      </p:bgPr>
    </p:bg>
    <p:spTree>
      <p:nvGrpSpPr>
        <p:cNvPr id="78" name="Shape 78"/>
        <p:cNvGrpSpPr/>
        <p:nvPr/>
      </p:nvGrpSpPr>
      <p:grpSpPr>
        <a:xfrm>
          <a:off x="0" y="0"/>
          <a:ext cx="0" cy="0"/>
          <a:chOff x="0" y="0"/>
          <a:chExt cx="0" cy="0"/>
        </a:xfrm>
      </p:grpSpPr>
      <p:sp>
        <p:nvSpPr>
          <p:cNvPr id="79" name="Google Shape;79;p14"/>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82" name="Google Shape;82;p14"/>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3" name="Google Shape;83;p14"/>
          <p:cNvSpPr txBox="1"/>
          <p:nvPr>
            <p:ph idx="1" type="subTitle"/>
          </p:nvPr>
        </p:nvSpPr>
        <p:spPr>
          <a:xfrm>
            <a:off x="783450"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4" name="Google Shape;84;p14"/>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5" name="Google Shape;85;p14"/>
          <p:cNvSpPr txBox="1"/>
          <p:nvPr>
            <p:ph idx="4" type="subTitle"/>
          </p:nvPr>
        </p:nvSpPr>
        <p:spPr>
          <a:xfrm>
            <a:off x="6153025"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6" name="Google Shape;86;p14"/>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7" name="Google Shape;87;p14"/>
          <p:cNvSpPr txBox="1"/>
          <p:nvPr>
            <p:ph idx="6" type="subTitle"/>
          </p:nvPr>
        </p:nvSpPr>
        <p:spPr>
          <a:xfrm>
            <a:off x="3467027"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8" name="Google Shape;88;p14"/>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9" name="Google Shape;89;p14"/>
          <p:cNvSpPr txBox="1"/>
          <p:nvPr>
            <p:ph idx="8" type="subTitle"/>
          </p:nvPr>
        </p:nvSpPr>
        <p:spPr>
          <a:xfrm>
            <a:off x="3467027"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0" name="Google Shape;90;p14"/>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1" name="Google Shape;91;p14"/>
          <p:cNvSpPr txBox="1"/>
          <p:nvPr>
            <p:ph idx="13" type="subTitle"/>
          </p:nvPr>
        </p:nvSpPr>
        <p:spPr>
          <a:xfrm>
            <a:off x="78292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2" name="Google Shape;92;p14"/>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3" name="Google Shape;93;p14"/>
          <p:cNvSpPr txBox="1"/>
          <p:nvPr>
            <p:ph idx="15" type="subTitle"/>
          </p:nvPr>
        </p:nvSpPr>
        <p:spPr>
          <a:xfrm>
            <a:off x="615227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7">
    <p:bg>
      <p:bgPr>
        <a:solidFill>
          <a:srgbClr val="F3F3F3"/>
        </a:solidFill>
      </p:bgPr>
    </p:bg>
    <p:spTree>
      <p:nvGrpSpPr>
        <p:cNvPr id="94" name="Shape 94"/>
        <p:cNvGrpSpPr/>
        <p:nvPr/>
      </p:nvGrpSpPr>
      <p:grpSpPr>
        <a:xfrm>
          <a:off x="0" y="0"/>
          <a:ext cx="0" cy="0"/>
          <a:chOff x="0" y="0"/>
          <a:chExt cx="0" cy="0"/>
        </a:xfrm>
      </p:grpSpPr>
      <p:sp>
        <p:nvSpPr>
          <p:cNvPr id="95" name="Google Shape;95;p15"/>
          <p:cNvSpPr txBox="1"/>
          <p:nvPr>
            <p:ph type="ctrTitle"/>
          </p:nvPr>
        </p:nvSpPr>
        <p:spPr>
          <a:xfrm>
            <a:off x="11029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96" name="Google Shape;96;p15"/>
          <p:cNvSpPr txBox="1"/>
          <p:nvPr>
            <p:ph idx="1" type="subTitle"/>
          </p:nvPr>
        </p:nvSpPr>
        <p:spPr>
          <a:xfrm>
            <a:off x="8922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97" name="Google Shape;97;p15"/>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ph idx="2" type="ctrTitle"/>
          </p:nvPr>
        </p:nvSpPr>
        <p:spPr>
          <a:xfrm>
            <a:off x="3836012"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0" name="Google Shape;100;p15"/>
          <p:cNvSpPr txBox="1"/>
          <p:nvPr>
            <p:ph idx="3" type="subTitle"/>
          </p:nvPr>
        </p:nvSpPr>
        <p:spPr>
          <a:xfrm>
            <a:off x="36253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1" name="Google Shape;101;p15"/>
          <p:cNvSpPr txBox="1"/>
          <p:nvPr>
            <p:ph idx="4" type="ctrTitle"/>
          </p:nvPr>
        </p:nvSpPr>
        <p:spPr>
          <a:xfrm>
            <a:off x="65690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2" name="Google Shape;102;p15"/>
          <p:cNvSpPr txBox="1"/>
          <p:nvPr>
            <p:ph idx="5" type="subTitle"/>
          </p:nvPr>
        </p:nvSpPr>
        <p:spPr>
          <a:xfrm>
            <a:off x="63584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3" name="Google Shape;103;p15"/>
          <p:cNvSpPr txBox="1"/>
          <p:nvPr>
            <p:ph idx="6"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7_1">
    <p:bg>
      <p:bgPr>
        <a:solidFill>
          <a:srgbClr val="F3F3F3"/>
        </a:solidFill>
      </p:bgPr>
    </p:bg>
    <p:spTree>
      <p:nvGrpSpPr>
        <p:cNvPr id="104" name="Shape 104"/>
        <p:cNvGrpSpPr/>
        <p:nvPr/>
      </p:nvGrpSpPr>
      <p:grpSpPr>
        <a:xfrm>
          <a:off x="0" y="0"/>
          <a:ext cx="0" cy="0"/>
          <a:chOff x="0" y="0"/>
          <a:chExt cx="0" cy="0"/>
        </a:xfrm>
      </p:grpSpPr>
      <p:sp>
        <p:nvSpPr>
          <p:cNvPr id="105" name="Google Shape;105;p16"/>
          <p:cNvSpPr txBox="1"/>
          <p:nvPr>
            <p:ph idx="1" type="subTitle"/>
          </p:nvPr>
        </p:nvSpPr>
        <p:spPr>
          <a:xfrm>
            <a:off x="1773600" y="1638000"/>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6" name="Google Shape;106;p16"/>
          <p:cNvSpPr txBox="1"/>
          <p:nvPr>
            <p:ph idx="2" type="subTitle"/>
          </p:nvPr>
        </p:nvSpPr>
        <p:spPr>
          <a:xfrm>
            <a:off x="1773600" y="2833794"/>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7" name="Google Shape;107;p16"/>
          <p:cNvSpPr txBox="1"/>
          <p:nvPr>
            <p:ph idx="3" type="subTitle"/>
          </p:nvPr>
        </p:nvSpPr>
        <p:spPr>
          <a:xfrm>
            <a:off x="1773600" y="4045475"/>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8" name="Google Shape;108;p16"/>
          <p:cNvSpPr txBox="1"/>
          <p:nvPr>
            <p:ph hasCustomPrompt="1" type="title"/>
          </p:nvPr>
        </p:nvSpPr>
        <p:spPr>
          <a:xfrm>
            <a:off x="2808900" y="940200"/>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09" name="Google Shape;109;p16"/>
          <p:cNvSpPr txBox="1"/>
          <p:nvPr>
            <p:ph hasCustomPrompt="1" idx="4" type="title"/>
          </p:nvPr>
        </p:nvSpPr>
        <p:spPr>
          <a:xfrm>
            <a:off x="2808900" y="2151874"/>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10" name="Google Shape;110;p16"/>
          <p:cNvSpPr txBox="1"/>
          <p:nvPr>
            <p:ph hasCustomPrompt="1" idx="5" type="title"/>
          </p:nvPr>
        </p:nvSpPr>
        <p:spPr>
          <a:xfrm>
            <a:off x="2808900" y="3347675"/>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2">
  <p:cSld name="CUSTOM_6_1_1_1_2">
    <p:bg>
      <p:bgPr>
        <a:solidFill>
          <a:srgbClr val="F3F3F3"/>
        </a:solidFill>
      </p:bgPr>
    </p:bg>
    <p:spTree>
      <p:nvGrpSpPr>
        <p:cNvPr id="111" name="Shape 111"/>
        <p:cNvGrpSpPr/>
        <p:nvPr/>
      </p:nvGrpSpPr>
      <p:grpSpPr>
        <a:xfrm>
          <a:off x="0" y="0"/>
          <a:ext cx="0" cy="0"/>
          <a:chOff x="0" y="0"/>
          <a:chExt cx="0" cy="0"/>
        </a:xfrm>
      </p:grpSpPr>
      <p:sp>
        <p:nvSpPr>
          <p:cNvPr id="112" name="Google Shape;112;p17"/>
          <p:cNvSpPr txBox="1"/>
          <p:nvPr>
            <p:ph type="ctrTitle"/>
          </p:nvPr>
        </p:nvSpPr>
        <p:spPr>
          <a:xfrm>
            <a:off x="2302800" y="1658275"/>
            <a:ext cx="4538400" cy="1827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0" sz="4800">
                <a:solidFill>
                  <a:srgbClr val="F3F3F3"/>
                </a:solidFill>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6_1_1_2_1_1_1_1">
    <p:bg>
      <p:bgPr>
        <a:solidFill>
          <a:srgbClr val="F3F3F3"/>
        </a:solidFill>
      </p:bgPr>
    </p:bg>
    <p:spTree>
      <p:nvGrpSpPr>
        <p:cNvPr id="113" name="Shape 113"/>
        <p:cNvGrpSpPr/>
        <p:nvPr/>
      </p:nvGrpSpPr>
      <p:grpSpPr>
        <a:xfrm>
          <a:off x="0" y="0"/>
          <a:ext cx="0" cy="0"/>
          <a:chOff x="0" y="0"/>
          <a:chExt cx="0" cy="0"/>
        </a:xfrm>
      </p:grpSpPr>
      <p:sp>
        <p:nvSpPr>
          <p:cNvPr id="114" name="Google Shape;114;p18"/>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5" name="Google Shape;115;p18"/>
          <p:cNvSpPr txBox="1"/>
          <p:nvPr>
            <p:ph idx="1" type="subTitle"/>
          </p:nvPr>
        </p:nvSpPr>
        <p:spPr>
          <a:xfrm>
            <a:off x="3553122" y="344947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16" name="Google Shape;116;p18"/>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7" name="Google Shape;117;p18"/>
          <p:cNvSpPr txBox="1"/>
          <p:nvPr>
            <p:ph idx="3" type="subTitle"/>
          </p:nvPr>
        </p:nvSpPr>
        <p:spPr>
          <a:xfrm>
            <a:off x="6849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18" name="Google Shape;118;p18"/>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9" name="Google Shape;119;p18"/>
          <p:cNvSpPr txBox="1"/>
          <p:nvPr>
            <p:ph idx="5" type="subTitle"/>
          </p:nvPr>
        </p:nvSpPr>
        <p:spPr>
          <a:xfrm>
            <a:off x="63644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rgbClr val="F3F3F3"/>
        </a:solidFill>
      </p:bgPr>
    </p:bg>
    <p:spTree>
      <p:nvGrpSpPr>
        <p:cNvPr id="120" name="Shape 120"/>
        <p:cNvGrpSpPr/>
        <p:nvPr/>
      </p:nvGrpSpPr>
      <p:grpSpPr>
        <a:xfrm>
          <a:off x="0" y="0"/>
          <a:ext cx="0" cy="0"/>
          <a:chOff x="0" y="0"/>
          <a:chExt cx="0" cy="0"/>
        </a:xfrm>
      </p:grpSpPr>
      <p:sp>
        <p:nvSpPr>
          <p:cNvPr id="121" name="Google Shape;121;p19"/>
          <p:cNvSpPr/>
          <p:nvPr/>
        </p:nvSpPr>
        <p:spPr>
          <a:xfrm>
            <a:off x="418800" y="612272"/>
            <a:ext cx="3278700" cy="4082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516007" y="504847"/>
            <a:ext cx="3278700" cy="40824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900">
                <a:solidFill>
                  <a:schemeClr val="accent3"/>
                </a:solidFill>
                <a:latin typeface="Anaheim"/>
                <a:ea typeface="Anaheim"/>
                <a:cs typeface="Anaheim"/>
                <a:sym typeface="Anaheim"/>
              </a:rPr>
              <a:t>CREDITS</a:t>
            </a:r>
            <a:r>
              <a:rPr lang="en" sz="900">
                <a:solidFill>
                  <a:schemeClr val="accent3"/>
                </a:solidFill>
                <a:latin typeface="Anaheim"/>
                <a:ea typeface="Anaheim"/>
                <a:cs typeface="Anaheim"/>
                <a:sym typeface="Anaheim"/>
              </a:rPr>
              <a:t>: This presentation template was created by </a:t>
            </a:r>
            <a:r>
              <a:rPr b="1" lang="en" sz="900">
                <a:solidFill>
                  <a:schemeClr val="accent3"/>
                </a:solidFill>
                <a:uFill>
                  <a:noFill/>
                </a:uFill>
                <a:latin typeface="Anaheim"/>
                <a:ea typeface="Anaheim"/>
                <a:cs typeface="Anaheim"/>
                <a:sym typeface="Anaheim"/>
                <a:hlinkClick r:id="rId2">
                  <a:extLst>
                    <a:ext uri="{A12FA001-AC4F-418D-AE19-62706E023703}">
                      <ahyp:hlinkClr val="tx"/>
                    </a:ext>
                  </a:extLst>
                </a:hlinkClick>
              </a:rPr>
              <a:t>Slidesgo</a:t>
            </a:r>
            <a:r>
              <a:rPr lang="en" sz="900">
                <a:solidFill>
                  <a:schemeClr val="accent3"/>
                </a:solidFill>
                <a:latin typeface="Anaheim"/>
                <a:ea typeface="Anaheim"/>
                <a:cs typeface="Anaheim"/>
                <a:sym typeface="Anaheim"/>
              </a:rPr>
              <a:t>, including icons by </a:t>
            </a:r>
            <a:r>
              <a:rPr b="1" lang="en" sz="900">
                <a:solidFill>
                  <a:schemeClr val="accent3"/>
                </a:solidFill>
                <a:uFill>
                  <a:noFill/>
                </a:uFill>
                <a:latin typeface="Anaheim"/>
                <a:ea typeface="Anaheim"/>
                <a:cs typeface="Anaheim"/>
                <a:sym typeface="Anaheim"/>
                <a:hlinkClick r:id="rId3">
                  <a:extLst>
                    <a:ext uri="{A12FA001-AC4F-418D-AE19-62706E023703}">
                      <ahyp:hlinkClr val="tx"/>
                    </a:ext>
                  </a:extLst>
                </a:hlinkClick>
              </a:rPr>
              <a:t>Flaticon</a:t>
            </a:r>
            <a:r>
              <a:rPr lang="en" sz="900">
                <a:solidFill>
                  <a:schemeClr val="accent3"/>
                </a:solidFill>
                <a:latin typeface="Anaheim"/>
                <a:ea typeface="Anaheim"/>
                <a:cs typeface="Anaheim"/>
                <a:sym typeface="Anaheim"/>
              </a:rPr>
              <a:t>, and infographics &amp; images by </a:t>
            </a:r>
            <a:r>
              <a:rPr b="1" lang="en" sz="900">
                <a:solidFill>
                  <a:schemeClr val="accent3"/>
                </a:solidFill>
                <a:uFill>
                  <a:noFill/>
                </a:uFill>
                <a:latin typeface="Anaheim"/>
                <a:ea typeface="Anaheim"/>
                <a:cs typeface="Anaheim"/>
                <a:sym typeface="Anaheim"/>
                <a:hlinkClick r:id="rId4">
                  <a:extLst>
                    <a:ext uri="{A12FA001-AC4F-418D-AE19-62706E023703}">
                      <ahyp:hlinkClr val="tx"/>
                    </a:ext>
                  </a:extLst>
                </a:hlinkClick>
              </a:rPr>
              <a:t>Freepik</a:t>
            </a:r>
            <a:r>
              <a:rPr b="1" lang="en" sz="900">
                <a:solidFill>
                  <a:schemeClr val="accent3"/>
                </a:solidFill>
                <a:latin typeface="Anaheim"/>
                <a:ea typeface="Anaheim"/>
                <a:cs typeface="Anaheim"/>
                <a:sym typeface="Anaheim"/>
              </a:rPr>
              <a:t> </a:t>
            </a:r>
            <a:r>
              <a:rPr lang="en" sz="900">
                <a:solidFill>
                  <a:schemeClr val="accent3"/>
                </a:solidFill>
                <a:latin typeface="Anaheim"/>
                <a:ea typeface="Anaheim"/>
                <a:cs typeface="Anaheim"/>
                <a:sym typeface="Anaheim"/>
              </a:rPr>
              <a:t>and illustrations by</a:t>
            </a:r>
            <a:r>
              <a:rPr b="1" lang="en" sz="900">
                <a:solidFill>
                  <a:schemeClr val="accent3"/>
                </a:solidFill>
                <a:latin typeface="Anaheim"/>
                <a:ea typeface="Anaheim"/>
                <a:cs typeface="Anaheim"/>
                <a:sym typeface="Anaheim"/>
              </a:rPr>
              <a:t> </a:t>
            </a:r>
            <a:r>
              <a:rPr b="1" lang="en" sz="900">
                <a:solidFill>
                  <a:schemeClr val="hlink"/>
                </a:solidFill>
                <a:uFill>
                  <a:noFill/>
                </a:uFill>
                <a:latin typeface="Anaheim"/>
                <a:ea typeface="Anaheim"/>
                <a:cs typeface="Anaheim"/>
                <a:sym typeface="Anaheim"/>
                <a:hlinkClick r:id="rId5"/>
              </a:rPr>
              <a:t>Storyset</a:t>
            </a:r>
            <a:endParaRPr b="1" sz="700">
              <a:solidFill>
                <a:srgbClr val="434343"/>
              </a:solidFill>
              <a:latin typeface="Anaheim"/>
              <a:ea typeface="Anaheim"/>
              <a:cs typeface="Anaheim"/>
              <a:sym typeface="Anaheim"/>
            </a:endParaRPr>
          </a:p>
        </p:txBody>
      </p:sp>
      <p:sp>
        <p:nvSpPr>
          <p:cNvPr id="124" name="Google Shape;124;p19"/>
          <p:cNvSpPr txBox="1"/>
          <p:nvPr>
            <p:ph type="ctrTitle"/>
          </p:nvPr>
        </p:nvSpPr>
        <p:spPr>
          <a:xfrm>
            <a:off x="833911" y="-301775"/>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60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25" name="Google Shape;125;p19"/>
          <p:cNvSpPr txBox="1"/>
          <p:nvPr>
            <p:ph idx="1" type="subTitle"/>
          </p:nvPr>
        </p:nvSpPr>
        <p:spPr>
          <a:xfrm>
            <a:off x="833911" y="1947275"/>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_1">
    <p:bg>
      <p:bgPr>
        <a:solidFill>
          <a:srgbClr val="EFEFEF"/>
        </a:solidFill>
      </p:bgPr>
    </p:bg>
    <p:spTree>
      <p:nvGrpSpPr>
        <p:cNvPr id="126" name="Shape 1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rgbClr val="F3F3F3"/>
        </a:solidFill>
      </p:bgPr>
    </p:bg>
    <p:spTree>
      <p:nvGrpSpPr>
        <p:cNvPr id="11" name="Shape 11"/>
        <p:cNvGrpSpPr/>
        <p:nvPr/>
      </p:nvGrpSpPr>
      <p:grpSpPr>
        <a:xfrm>
          <a:off x="0" y="0"/>
          <a:ext cx="0" cy="0"/>
          <a:chOff x="0" y="0"/>
          <a:chExt cx="0" cy="0"/>
        </a:xfrm>
      </p:grpSpPr>
      <p:sp>
        <p:nvSpPr>
          <p:cNvPr id="12" name="Google Shape;12;p3"/>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idx="1" type="subTitle"/>
          </p:nvPr>
        </p:nvSpPr>
        <p:spPr>
          <a:xfrm flipH="1">
            <a:off x="889350" y="1030050"/>
            <a:ext cx="7409100" cy="28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rtl="0"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rtl="0"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p:txBody>
      </p:sp>
      <p:sp>
        <p:nvSpPr>
          <p:cNvPr id="15" name="Google Shape;15;p3"/>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DF3E5">
            <a:alpha val="29620"/>
          </a:srgbClr>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rgbClr val="F3F3F3"/>
        </a:solidFill>
      </p:bgPr>
    </p:bg>
    <p:spTree>
      <p:nvGrpSpPr>
        <p:cNvPr id="16" name="Shape 16"/>
        <p:cNvGrpSpPr/>
        <p:nvPr/>
      </p:nvGrpSpPr>
      <p:grpSpPr>
        <a:xfrm>
          <a:off x="0" y="0"/>
          <a:ext cx="0" cy="0"/>
          <a:chOff x="0" y="0"/>
          <a:chExt cx="0" cy="0"/>
        </a:xfrm>
      </p:grpSpPr>
      <p:sp>
        <p:nvSpPr>
          <p:cNvPr id="17" name="Google Shape;17;p4"/>
          <p:cNvSpPr txBox="1"/>
          <p:nvPr>
            <p:ph type="ctrTitle"/>
          </p:nvPr>
        </p:nvSpPr>
        <p:spPr>
          <a:xfrm>
            <a:off x="3782800" y="1657625"/>
            <a:ext cx="21273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18" name="Google Shape;18;p4"/>
          <p:cNvSpPr txBox="1"/>
          <p:nvPr>
            <p:ph idx="2" type="ctrTitle"/>
          </p:nvPr>
        </p:nvSpPr>
        <p:spPr>
          <a:xfrm>
            <a:off x="3782800" y="3482450"/>
            <a:ext cx="23094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19" name="Google Shape;19;p4"/>
          <p:cNvSpPr txBox="1"/>
          <p:nvPr>
            <p:ph idx="3" type="ctrTitle"/>
          </p:nvPr>
        </p:nvSpPr>
        <p:spPr>
          <a:xfrm>
            <a:off x="6235575" y="1657625"/>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20" name="Google Shape;20;p4"/>
          <p:cNvSpPr txBox="1"/>
          <p:nvPr>
            <p:ph idx="4" type="ctrTitle"/>
          </p:nvPr>
        </p:nvSpPr>
        <p:spPr>
          <a:xfrm>
            <a:off x="6235575" y="3482450"/>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21" name="Google Shape;21;p4"/>
          <p:cNvSpPr txBox="1"/>
          <p:nvPr>
            <p:ph idx="1" type="subTitle"/>
          </p:nvPr>
        </p:nvSpPr>
        <p:spPr>
          <a:xfrm>
            <a:off x="3782800"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p:txBody>
      </p:sp>
      <p:sp>
        <p:nvSpPr>
          <p:cNvPr id="22" name="Google Shape;22;p4"/>
          <p:cNvSpPr txBox="1"/>
          <p:nvPr>
            <p:ph idx="5" type="subTitle"/>
          </p:nvPr>
        </p:nvSpPr>
        <p:spPr>
          <a:xfrm>
            <a:off x="3782800"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
        <p:nvSpPr>
          <p:cNvPr id="23" name="Google Shape;23;p4"/>
          <p:cNvSpPr txBox="1"/>
          <p:nvPr>
            <p:ph idx="6" type="subTitle"/>
          </p:nvPr>
        </p:nvSpPr>
        <p:spPr>
          <a:xfrm>
            <a:off x="6235575"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p:txBody>
      </p:sp>
      <p:sp>
        <p:nvSpPr>
          <p:cNvPr id="24" name="Google Shape;24;p4"/>
          <p:cNvSpPr txBox="1"/>
          <p:nvPr>
            <p:ph idx="7" type="subTitle"/>
          </p:nvPr>
        </p:nvSpPr>
        <p:spPr>
          <a:xfrm>
            <a:off x="6235575"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rgbClr val="F3F3F3"/>
        </a:solidFill>
      </p:bgPr>
    </p:bg>
    <p:spTree>
      <p:nvGrpSpPr>
        <p:cNvPr id="25" name="Shape 25"/>
        <p:cNvGrpSpPr/>
        <p:nvPr/>
      </p:nvGrpSpPr>
      <p:grpSpPr>
        <a:xfrm>
          <a:off x="0" y="0"/>
          <a:ext cx="0" cy="0"/>
          <a:chOff x="0" y="0"/>
          <a:chExt cx="0" cy="0"/>
        </a:xfrm>
      </p:grpSpPr>
      <p:sp>
        <p:nvSpPr>
          <p:cNvPr id="26" name="Google Shape;26;p5"/>
          <p:cNvSpPr/>
          <p:nvPr/>
        </p:nvSpPr>
        <p:spPr>
          <a:xfrm>
            <a:off x="1464755" y="1059200"/>
            <a:ext cx="6214500" cy="27186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ctrTitle"/>
          </p:nvPr>
        </p:nvSpPr>
        <p:spPr>
          <a:xfrm>
            <a:off x="2237395" y="1645788"/>
            <a:ext cx="46692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2D406A"/>
              </a:buClr>
              <a:buSzPts val="2400"/>
              <a:buNone/>
              <a:defRPr b="0" sz="2400">
                <a:latin typeface="Staatliches"/>
                <a:ea typeface="Staatliches"/>
                <a:cs typeface="Staatliches"/>
                <a:sym typeface="Staatliches"/>
              </a:defRPr>
            </a:lvl1pPr>
            <a:lvl2pPr lvl="1"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28" name="Google Shape;28;p5"/>
          <p:cNvSpPr txBox="1"/>
          <p:nvPr>
            <p:ph idx="1" type="subTitle"/>
          </p:nvPr>
        </p:nvSpPr>
        <p:spPr>
          <a:xfrm>
            <a:off x="2562675" y="2190023"/>
            <a:ext cx="4018200" cy="13077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29" name="Google Shape;29;p5"/>
          <p:cNvSpPr/>
          <p:nvPr/>
        </p:nvSpPr>
        <p:spPr>
          <a:xfrm>
            <a:off x="1555780" y="983325"/>
            <a:ext cx="6214500" cy="27186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rgbClr val="F3F3F3"/>
        </a:solidFill>
      </p:bgPr>
    </p:bg>
    <p:spTree>
      <p:nvGrpSpPr>
        <p:cNvPr id="30" name="Shape 30"/>
        <p:cNvGrpSpPr/>
        <p:nvPr/>
      </p:nvGrpSpPr>
      <p:grpSpPr>
        <a:xfrm>
          <a:off x="0" y="0"/>
          <a:ext cx="0" cy="0"/>
          <a:chOff x="0" y="0"/>
          <a:chExt cx="0" cy="0"/>
        </a:xfrm>
      </p:grpSpPr>
      <p:grpSp>
        <p:nvGrpSpPr>
          <p:cNvPr id="31" name="Google Shape;31;p6"/>
          <p:cNvGrpSpPr/>
          <p:nvPr/>
        </p:nvGrpSpPr>
        <p:grpSpPr>
          <a:xfrm>
            <a:off x="948275" y="3046075"/>
            <a:ext cx="8195650" cy="465225"/>
            <a:chOff x="948275" y="3046075"/>
            <a:chExt cx="8195650" cy="465225"/>
          </a:xfrm>
        </p:grpSpPr>
        <p:sp>
          <p:nvSpPr>
            <p:cNvPr id="32" name="Google Shape;32;p6"/>
            <p:cNvSpPr/>
            <p:nvPr/>
          </p:nvSpPr>
          <p:spPr>
            <a:xfrm>
              <a:off x="948275" y="3103000"/>
              <a:ext cx="8076600" cy="4083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1008525" y="3046075"/>
              <a:ext cx="8135400" cy="4083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6"/>
          <p:cNvSpPr txBox="1"/>
          <p:nvPr>
            <p:ph type="ctrTitle"/>
          </p:nvPr>
        </p:nvSpPr>
        <p:spPr>
          <a:xfrm flipH="1">
            <a:off x="3611675" y="3046150"/>
            <a:ext cx="4728000" cy="4653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3F3F3"/>
              </a:buClr>
              <a:buSzPts val="1200"/>
              <a:buNone/>
              <a:defRPr b="0" sz="1400">
                <a:latin typeface="Staatliches"/>
                <a:ea typeface="Staatliches"/>
                <a:cs typeface="Staatliches"/>
                <a:sym typeface="Staatliches"/>
              </a:defRPr>
            </a:lvl1pPr>
            <a:lvl2pPr lvl="1" rtl="0">
              <a:spcBef>
                <a:spcPts val="0"/>
              </a:spcBef>
              <a:spcAft>
                <a:spcPts val="0"/>
              </a:spcAft>
              <a:buClr>
                <a:srgbClr val="F3F3F3"/>
              </a:buClr>
              <a:buSzPts val="1600"/>
              <a:buNone/>
              <a:defRPr sz="1600">
                <a:solidFill>
                  <a:srgbClr val="F3F3F3"/>
                </a:solidFill>
              </a:defRPr>
            </a:lvl2pPr>
            <a:lvl3pPr lvl="2" rtl="0">
              <a:spcBef>
                <a:spcPts val="0"/>
              </a:spcBef>
              <a:spcAft>
                <a:spcPts val="0"/>
              </a:spcAft>
              <a:buClr>
                <a:srgbClr val="F3F3F3"/>
              </a:buClr>
              <a:buSzPts val="1600"/>
              <a:buNone/>
              <a:defRPr sz="1600">
                <a:solidFill>
                  <a:srgbClr val="F3F3F3"/>
                </a:solidFill>
              </a:defRPr>
            </a:lvl3pPr>
            <a:lvl4pPr lvl="3" rtl="0">
              <a:spcBef>
                <a:spcPts val="0"/>
              </a:spcBef>
              <a:spcAft>
                <a:spcPts val="0"/>
              </a:spcAft>
              <a:buClr>
                <a:srgbClr val="F3F3F3"/>
              </a:buClr>
              <a:buSzPts val="1600"/>
              <a:buNone/>
              <a:defRPr sz="1600">
                <a:solidFill>
                  <a:srgbClr val="F3F3F3"/>
                </a:solidFill>
              </a:defRPr>
            </a:lvl4pPr>
            <a:lvl5pPr lvl="4" rtl="0">
              <a:spcBef>
                <a:spcPts val="0"/>
              </a:spcBef>
              <a:spcAft>
                <a:spcPts val="0"/>
              </a:spcAft>
              <a:buClr>
                <a:srgbClr val="F3F3F3"/>
              </a:buClr>
              <a:buSzPts val="1600"/>
              <a:buNone/>
              <a:defRPr sz="1600">
                <a:solidFill>
                  <a:srgbClr val="F3F3F3"/>
                </a:solidFill>
              </a:defRPr>
            </a:lvl5pPr>
            <a:lvl6pPr lvl="5" rtl="0">
              <a:spcBef>
                <a:spcPts val="0"/>
              </a:spcBef>
              <a:spcAft>
                <a:spcPts val="0"/>
              </a:spcAft>
              <a:buClr>
                <a:srgbClr val="F3F3F3"/>
              </a:buClr>
              <a:buSzPts val="1600"/>
              <a:buNone/>
              <a:defRPr sz="1600">
                <a:solidFill>
                  <a:srgbClr val="F3F3F3"/>
                </a:solidFill>
              </a:defRPr>
            </a:lvl6pPr>
            <a:lvl7pPr lvl="6" rtl="0">
              <a:spcBef>
                <a:spcPts val="0"/>
              </a:spcBef>
              <a:spcAft>
                <a:spcPts val="0"/>
              </a:spcAft>
              <a:buClr>
                <a:srgbClr val="F3F3F3"/>
              </a:buClr>
              <a:buSzPts val="1600"/>
              <a:buNone/>
              <a:defRPr sz="1600">
                <a:solidFill>
                  <a:srgbClr val="F3F3F3"/>
                </a:solidFill>
              </a:defRPr>
            </a:lvl7pPr>
            <a:lvl8pPr lvl="7" rtl="0">
              <a:spcBef>
                <a:spcPts val="0"/>
              </a:spcBef>
              <a:spcAft>
                <a:spcPts val="0"/>
              </a:spcAft>
              <a:buClr>
                <a:srgbClr val="F3F3F3"/>
              </a:buClr>
              <a:buSzPts val="1600"/>
              <a:buNone/>
              <a:defRPr sz="1600">
                <a:solidFill>
                  <a:srgbClr val="F3F3F3"/>
                </a:solidFill>
              </a:defRPr>
            </a:lvl8pPr>
            <a:lvl9pPr lvl="8" rtl="0">
              <a:spcBef>
                <a:spcPts val="0"/>
              </a:spcBef>
              <a:spcAft>
                <a:spcPts val="0"/>
              </a:spcAft>
              <a:buClr>
                <a:srgbClr val="F3F3F3"/>
              </a:buClr>
              <a:buSzPts val="1600"/>
              <a:buNone/>
              <a:defRPr sz="1600">
                <a:solidFill>
                  <a:srgbClr val="F3F3F3"/>
                </a:solidFill>
              </a:defRPr>
            </a:lvl9pPr>
          </a:lstStyle>
          <a:p/>
        </p:txBody>
      </p:sp>
      <p:sp>
        <p:nvSpPr>
          <p:cNvPr id="35" name="Google Shape;35;p6"/>
          <p:cNvSpPr txBox="1"/>
          <p:nvPr>
            <p:ph idx="1" type="subTitle"/>
          </p:nvPr>
        </p:nvSpPr>
        <p:spPr>
          <a:xfrm flipH="1">
            <a:off x="4201775" y="1876125"/>
            <a:ext cx="4137900" cy="1001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F3F3F3"/>
              </a:buClr>
              <a:buSzPts val="1400"/>
              <a:buFont typeface="Abel"/>
              <a:buNone/>
              <a:defRPr sz="1600"/>
            </a:lvl1pPr>
            <a:lvl2pPr lvl="1"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2pPr>
            <a:lvl3pPr lvl="2"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3pPr>
            <a:lvl4pPr lvl="3"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4pPr>
            <a:lvl5pPr lvl="4"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5pPr>
            <a:lvl6pPr lvl="5"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6pPr>
            <a:lvl7pPr lvl="6"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7pPr>
            <a:lvl8pPr lvl="7"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8pPr>
            <a:lvl9pPr lvl="8"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rgbClr val="F3F3F3"/>
        </a:solidFill>
      </p:bgPr>
    </p:bg>
    <p:spTree>
      <p:nvGrpSpPr>
        <p:cNvPr id="36" name="Shape 36"/>
        <p:cNvGrpSpPr/>
        <p:nvPr/>
      </p:nvGrpSpPr>
      <p:grpSpPr>
        <a:xfrm>
          <a:off x="0" y="0"/>
          <a:ext cx="0" cy="0"/>
          <a:chOff x="0" y="0"/>
          <a:chExt cx="0" cy="0"/>
        </a:xfrm>
      </p:grpSpPr>
      <p:sp>
        <p:nvSpPr>
          <p:cNvPr id="37" name="Google Shape;37;p7"/>
          <p:cNvSpPr/>
          <p:nvPr/>
        </p:nvSpPr>
        <p:spPr>
          <a:xfrm>
            <a:off x="357150" y="876231"/>
            <a:ext cx="3715500" cy="3488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ctrTitle"/>
          </p:nvPr>
        </p:nvSpPr>
        <p:spPr>
          <a:xfrm>
            <a:off x="1456650" y="1715300"/>
            <a:ext cx="1745100" cy="11043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3F3F3"/>
              </a:buClr>
              <a:buSzPts val="3000"/>
              <a:buNone/>
              <a:defRPr b="0" sz="360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p:txBody>
      </p:sp>
      <p:sp>
        <p:nvSpPr>
          <p:cNvPr id="39" name="Google Shape;39;p7"/>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p:txBody>
      </p:sp>
      <p:sp>
        <p:nvSpPr>
          <p:cNvPr id="40" name="Google Shape;40;p7"/>
          <p:cNvSpPr/>
          <p:nvPr/>
        </p:nvSpPr>
        <p:spPr>
          <a:xfrm>
            <a:off x="411569" y="778875"/>
            <a:ext cx="3715500" cy="34884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6_1">
    <p:bg>
      <p:bgPr>
        <a:solidFill>
          <a:srgbClr val="F3F3F3"/>
        </a:solidFill>
      </p:bgPr>
    </p:bg>
    <p:spTree>
      <p:nvGrpSpPr>
        <p:cNvPr id="41" name="Shape 41"/>
        <p:cNvGrpSpPr/>
        <p:nvPr/>
      </p:nvGrpSpPr>
      <p:grpSpPr>
        <a:xfrm>
          <a:off x="0" y="0"/>
          <a:ext cx="0" cy="0"/>
          <a:chOff x="0" y="0"/>
          <a:chExt cx="0" cy="0"/>
        </a:xfrm>
      </p:grpSpPr>
      <p:sp>
        <p:nvSpPr>
          <p:cNvPr id="42" name="Google Shape;42;p8"/>
          <p:cNvSpPr txBox="1"/>
          <p:nvPr>
            <p:ph type="ctrTitle"/>
          </p:nvPr>
        </p:nvSpPr>
        <p:spPr>
          <a:xfrm>
            <a:off x="1477038" y="296092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3" name="Google Shape;43;p8"/>
          <p:cNvSpPr txBox="1"/>
          <p:nvPr>
            <p:ph idx="1" type="subTitle"/>
          </p:nvPr>
        </p:nvSpPr>
        <p:spPr>
          <a:xfrm>
            <a:off x="1477050" y="3273500"/>
            <a:ext cx="2642400" cy="5685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4" name="Google Shape;44;p8"/>
          <p:cNvSpPr txBox="1"/>
          <p:nvPr>
            <p:ph idx="2" type="ctrTitle"/>
          </p:nvPr>
        </p:nvSpPr>
        <p:spPr>
          <a:xfrm>
            <a:off x="4938415" y="295787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5" name="Google Shape;45;p8"/>
          <p:cNvSpPr txBox="1"/>
          <p:nvPr>
            <p:ph idx="3" type="subTitle"/>
          </p:nvPr>
        </p:nvSpPr>
        <p:spPr>
          <a:xfrm>
            <a:off x="4938421" y="3270450"/>
            <a:ext cx="2538900" cy="56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6" name="Google Shape;46;p8"/>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idx="4"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solidFill>
          <a:srgbClr val="F3F3F3"/>
        </a:solidFill>
      </p:bgPr>
    </p:bg>
    <p:spTree>
      <p:nvGrpSpPr>
        <p:cNvPr id="49" name="Shape 49"/>
        <p:cNvGrpSpPr/>
        <p:nvPr/>
      </p:nvGrpSpPr>
      <p:grpSpPr>
        <a:xfrm>
          <a:off x="0" y="0"/>
          <a:ext cx="0" cy="0"/>
          <a:chOff x="0" y="0"/>
          <a:chExt cx="0" cy="0"/>
        </a:xfrm>
      </p:grpSpPr>
      <p:sp>
        <p:nvSpPr>
          <p:cNvPr id="50" name="Google Shape;50;p9"/>
          <p:cNvSpPr txBox="1"/>
          <p:nvPr>
            <p:ph type="ctrTitle"/>
          </p:nvPr>
        </p:nvSpPr>
        <p:spPr>
          <a:xfrm>
            <a:off x="1651900"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1" name="Google Shape;51;p9"/>
          <p:cNvSpPr txBox="1"/>
          <p:nvPr>
            <p:ph idx="1" type="subTitle"/>
          </p:nvPr>
        </p:nvSpPr>
        <p:spPr>
          <a:xfrm>
            <a:off x="1651900"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2" name="Google Shape;52;p9"/>
          <p:cNvSpPr txBox="1"/>
          <p:nvPr>
            <p:ph idx="2" type="ctrTitle"/>
          </p:nvPr>
        </p:nvSpPr>
        <p:spPr>
          <a:xfrm>
            <a:off x="1651900" y="3365574"/>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3" name="Google Shape;53;p9"/>
          <p:cNvSpPr txBox="1"/>
          <p:nvPr>
            <p:ph idx="3" type="subTitle"/>
          </p:nvPr>
        </p:nvSpPr>
        <p:spPr>
          <a:xfrm>
            <a:off x="1651900" y="3937803"/>
            <a:ext cx="2907900" cy="9747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4" name="Google Shape;54;p9"/>
          <p:cNvSpPr txBox="1"/>
          <p:nvPr>
            <p:ph idx="4" type="ctrTitle"/>
          </p:nvPr>
        </p:nvSpPr>
        <p:spPr>
          <a:xfrm>
            <a:off x="5107893" y="3365575"/>
            <a:ext cx="26193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5" name="Google Shape;55;p9"/>
          <p:cNvSpPr txBox="1"/>
          <p:nvPr>
            <p:ph idx="5" type="subTitle"/>
          </p:nvPr>
        </p:nvSpPr>
        <p:spPr>
          <a:xfrm>
            <a:off x="5107893" y="3937703"/>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6" name="Google Shape;56;p9"/>
          <p:cNvSpPr txBox="1"/>
          <p:nvPr>
            <p:ph idx="6" type="ctrTitle"/>
          </p:nvPr>
        </p:nvSpPr>
        <p:spPr>
          <a:xfrm>
            <a:off x="5107893"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7" name="Google Shape;57;p9"/>
          <p:cNvSpPr txBox="1"/>
          <p:nvPr>
            <p:ph idx="7" type="subTitle"/>
          </p:nvPr>
        </p:nvSpPr>
        <p:spPr>
          <a:xfrm>
            <a:off x="5107893"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8" name="Google Shape;58;p9"/>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idx="8"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solidFill>
          <a:srgbClr val="F3F3F3"/>
        </a:solidFill>
      </p:bgPr>
    </p:bg>
    <p:spTree>
      <p:nvGrpSpPr>
        <p:cNvPr id="61" name="Shape 61"/>
        <p:cNvGrpSpPr/>
        <p:nvPr/>
      </p:nvGrpSpPr>
      <p:grpSpPr>
        <a:xfrm>
          <a:off x="0" y="0"/>
          <a:ext cx="0" cy="0"/>
          <a:chOff x="0" y="0"/>
          <a:chExt cx="0" cy="0"/>
        </a:xfrm>
      </p:grpSpPr>
      <p:sp>
        <p:nvSpPr>
          <p:cNvPr id="62" name="Google Shape;62;p10"/>
          <p:cNvSpPr txBox="1"/>
          <p:nvPr>
            <p:ph type="ctrTitle"/>
          </p:nvPr>
        </p:nvSpPr>
        <p:spPr>
          <a:xfrm>
            <a:off x="889350" y="1658275"/>
            <a:ext cx="45384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72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8FAF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800"/>
              <a:buFont typeface="Staatliches"/>
              <a:buNone/>
              <a:defRPr sz="2800">
                <a:solidFill>
                  <a:srgbClr val="434343"/>
                </a:solidFill>
                <a:latin typeface="Staatliches"/>
                <a:ea typeface="Staatliches"/>
                <a:cs typeface="Staatliches"/>
                <a:sym typeface="Staatliches"/>
              </a:defRPr>
            </a:lvl1pPr>
            <a:lvl2pPr lvl="1"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2pPr>
            <a:lvl3pPr lvl="2"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3pPr>
            <a:lvl4pPr lvl="3"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4pPr>
            <a:lvl5pPr lvl="4"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5pPr>
            <a:lvl6pPr lvl="5"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6pPr>
            <a:lvl7pPr lvl="6"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7pPr>
            <a:lvl8pPr lvl="7"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8pPr>
            <a:lvl9pPr lvl="8"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434343"/>
              </a:buClr>
              <a:buSzPts val="1200"/>
              <a:buFont typeface="Anaheim"/>
              <a:buChar char="●"/>
              <a:defRPr sz="1200">
                <a:solidFill>
                  <a:srgbClr val="434343"/>
                </a:solidFill>
                <a:latin typeface="Anaheim"/>
                <a:ea typeface="Anaheim"/>
                <a:cs typeface="Anaheim"/>
                <a:sym typeface="Anaheim"/>
              </a:defRPr>
            </a:lvl1pPr>
            <a:lvl2pPr indent="-304800" lvl="1" marL="9144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2pPr>
            <a:lvl3pPr indent="-304800" lvl="2" marL="13716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3pPr>
            <a:lvl4pPr indent="-304800" lvl="3" marL="1828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4pPr>
            <a:lvl5pPr indent="-304800" lvl="4" marL="22860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5pPr>
            <a:lvl6pPr indent="-304800" lvl="5" marL="27432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6pPr>
            <a:lvl7pPr indent="-304800" lvl="6" marL="32004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7pPr>
            <a:lvl8pPr indent="-304800" lvl="7" marL="36576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8pPr>
            <a:lvl9pPr indent="-304800" lvl="8" marL="4114800" rtl="0">
              <a:lnSpc>
                <a:spcPct val="115000"/>
              </a:lnSpc>
              <a:spcBef>
                <a:spcPts val="1600"/>
              </a:spcBef>
              <a:spcAft>
                <a:spcPts val="1600"/>
              </a:spcAft>
              <a:buClr>
                <a:srgbClr val="434343"/>
              </a:buClr>
              <a:buSzPts val="1200"/>
              <a:buFont typeface="Anaheim"/>
              <a:buChar char="■"/>
              <a:defRPr sz="1200">
                <a:solidFill>
                  <a:srgbClr val="434343"/>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GphkN6KsEGcfr5rPSf5bxGIP7xboOFSf/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31" name="Shape 131"/>
        <p:cNvGrpSpPr/>
        <p:nvPr/>
      </p:nvGrpSpPr>
      <p:grpSpPr>
        <a:xfrm>
          <a:off x="0" y="0"/>
          <a:ext cx="0" cy="0"/>
          <a:chOff x="0" y="0"/>
          <a:chExt cx="0" cy="0"/>
        </a:xfrm>
      </p:grpSpPr>
      <p:sp>
        <p:nvSpPr>
          <p:cNvPr id="132" name="Google Shape;132;p22"/>
          <p:cNvSpPr/>
          <p:nvPr/>
        </p:nvSpPr>
        <p:spPr>
          <a:xfrm>
            <a:off x="5057925" y="1382750"/>
            <a:ext cx="3029400" cy="2370300"/>
          </a:xfrm>
          <a:prstGeom prst="roundRect">
            <a:avLst>
              <a:gd fmla="val 1472" name="adj"/>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22"/>
          <p:cNvGrpSpPr/>
          <p:nvPr/>
        </p:nvGrpSpPr>
        <p:grpSpPr>
          <a:xfrm>
            <a:off x="4969574" y="1120650"/>
            <a:ext cx="3029365" cy="2547136"/>
            <a:chOff x="4741999" y="986350"/>
            <a:chExt cx="3029365" cy="2547136"/>
          </a:xfrm>
        </p:grpSpPr>
        <p:sp>
          <p:nvSpPr>
            <p:cNvPr id="134" name="Google Shape;134;p22"/>
            <p:cNvSpPr/>
            <p:nvPr/>
          </p:nvSpPr>
          <p:spPr>
            <a:xfrm>
              <a:off x="4742978" y="1175558"/>
              <a:ext cx="3028387" cy="2357928"/>
            </a:xfrm>
            <a:custGeom>
              <a:rect b="b" l="l" r="r" t="t"/>
              <a:pathLst>
                <a:path extrusionOk="0" h="53745" w="69027">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a:off x="5574260" y="2190926"/>
              <a:ext cx="5265" cy="1142615"/>
            </a:xfrm>
            <a:custGeom>
              <a:rect b="b" l="l" r="r" t="t"/>
              <a:pathLst>
                <a:path extrusionOk="0" h="26044" w="12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p:nvPr/>
          </p:nvSpPr>
          <p:spPr>
            <a:xfrm>
              <a:off x="6886640" y="2190926"/>
              <a:ext cx="5001" cy="1142615"/>
            </a:xfrm>
            <a:custGeom>
              <a:rect b="b" l="l" r="r" t="t"/>
              <a:pathLst>
                <a:path extrusionOk="0" h="26044" w="114">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6022366" y="1872856"/>
              <a:ext cx="5177" cy="1460691"/>
            </a:xfrm>
            <a:custGeom>
              <a:rect b="b" l="l" r="r" t="t"/>
              <a:pathLst>
                <a:path extrusionOk="0" h="33294" w="118">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a:off x="7401651" y="1872856"/>
              <a:ext cx="5177" cy="1460691"/>
            </a:xfrm>
            <a:custGeom>
              <a:rect b="b" l="l" r="r" t="t"/>
              <a:pathLst>
                <a:path extrusionOk="0" h="33294" w="118">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a:off x="6415194" y="1647223"/>
              <a:ext cx="5221" cy="1686327"/>
            </a:xfrm>
            <a:custGeom>
              <a:rect b="b" l="l" r="r" t="t"/>
              <a:pathLst>
                <a:path extrusionOk="0" h="38437" w="119">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p:nvPr/>
          </p:nvSpPr>
          <p:spPr>
            <a:xfrm>
              <a:off x="6406946" y="1636475"/>
              <a:ext cx="21541" cy="21322"/>
            </a:xfrm>
            <a:custGeom>
              <a:rect b="b" l="l" r="r" t="t"/>
              <a:pathLst>
                <a:path extrusionOk="0" h="486" w="491">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p:nvPr/>
          </p:nvSpPr>
          <p:spPr>
            <a:xfrm>
              <a:off x="4916447" y="2115949"/>
              <a:ext cx="2589355" cy="652691"/>
            </a:xfrm>
            <a:custGeom>
              <a:rect b="b" l="l" r="r" t="t"/>
              <a:pathLst>
                <a:path extrusionOk="0" h="14877" w="5902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p:nvPr/>
          </p:nvSpPr>
          <p:spPr>
            <a:xfrm>
              <a:off x="5106104" y="1442255"/>
              <a:ext cx="527304" cy="29395"/>
            </a:xfrm>
            <a:custGeom>
              <a:rect b="b" l="l" r="r" t="t"/>
              <a:pathLst>
                <a:path extrusionOk="0" h="670" w="12019">
                  <a:moveTo>
                    <a:pt x="0" y="1"/>
                  </a:moveTo>
                  <a:lnTo>
                    <a:pt x="0" y="669"/>
                  </a:lnTo>
                  <a:lnTo>
                    <a:pt x="12019" y="669"/>
                  </a:lnTo>
                  <a:lnTo>
                    <a:pt x="1201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a:off x="5106104" y="1510870"/>
              <a:ext cx="260603" cy="29395"/>
            </a:xfrm>
            <a:custGeom>
              <a:rect b="b" l="l" r="r" t="t"/>
              <a:pathLst>
                <a:path extrusionOk="0" h="670" w="5940">
                  <a:moveTo>
                    <a:pt x="0" y="1"/>
                  </a:moveTo>
                  <a:lnTo>
                    <a:pt x="0" y="670"/>
                  </a:lnTo>
                  <a:lnTo>
                    <a:pt x="5940" y="670"/>
                  </a:lnTo>
                  <a:lnTo>
                    <a:pt x="594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p:nvPr/>
          </p:nvSpPr>
          <p:spPr>
            <a:xfrm>
              <a:off x="4741999" y="986350"/>
              <a:ext cx="3028454" cy="191920"/>
            </a:xfrm>
            <a:custGeom>
              <a:rect b="b" l="l" r="r" t="t"/>
              <a:pathLst>
                <a:path extrusionOk="0" h="4375" w="69001">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p:nvPr/>
          </p:nvSpPr>
          <p:spPr>
            <a:xfrm>
              <a:off x="4857439" y="1065308"/>
              <a:ext cx="41460" cy="41284"/>
            </a:xfrm>
            <a:custGeom>
              <a:rect b="b" l="l" r="r" t="t"/>
              <a:pathLst>
                <a:path extrusionOk="0" h="941" w="945">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a:off x="4947727" y="1065308"/>
              <a:ext cx="41240" cy="41284"/>
            </a:xfrm>
            <a:custGeom>
              <a:rect b="b" l="l" r="r" t="t"/>
              <a:pathLst>
                <a:path extrusionOk="0" h="941" w="94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5037840" y="1065308"/>
              <a:ext cx="41284" cy="41284"/>
            </a:xfrm>
            <a:custGeom>
              <a:rect b="b" l="l" r="r" t="t"/>
              <a:pathLst>
                <a:path extrusionOk="0" h="941" w="941">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5988347" y="1835302"/>
              <a:ext cx="75197" cy="75197"/>
            </a:xfrm>
            <a:custGeom>
              <a:rect b="b" l="l" r="r" t="t"/>
              <a:pathLst>
                <a:path extrusionOk="0" h="1714" w="1714">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22"/>
          <p:cNvSpPr/>
          <p:nvPr/>
        </p:nvSpPr>
        <p:spPr>
          <a:xfrm>
            <a:off x="5989825" y="1384119"/>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 name="Google Shape;150;p22"/>
          <p:cNvGrpSpPr/>
          <p:nvPr/>
        </p:nvGrpSpPr>
        <p:grpSpPr>
          <a:xfrm>
            <a:off x="3551493" y="2697040"/>
            <a:ext cx="1286978" cy="391497"/>
            <a:chOff x="3551493" y="2562740"/>
            <a:chExt cx="1286978" cy="391497"/>
          </a:xfrm>
        </p:grpSpPr>
        <p:sp>
          <p:nvSpPr>
            <p:cNvPr id="151" name="Google Shape;151;p22"/>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p:nvPr/>
          </p:nvSpPr>
          <p:spPr>
            <a:xfrm>
              <a:off x="3551493" y="26060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a:off x="3714500" y="2671849"/>
              <a:ext cx="170313" cy="151404"/>
            </a:xfrm>
            <a:custGeom>
              <a:rect b="b" l="l" r="r" t="t"/>
              <a:pathLst>
                <a:path extrusionOk="0" h="3451" w="3882">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3756134" y="2721819"/>
              <a:ext cx="87087" cy="54928"/>
            </a:xfrm>
            <a:custGeom>
              <a:rect b="b" l="l" r="r" t="t"/>
              <a:pathLst>
                <a:path extrusionOk="0" h="1252" w="1985">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a:off x="4012257" y="2708832"/>
              <a:ext cx="705031" cy="5001"/>
            </a:xfrm>
            <a:custGeom>
              <a:rect b="b" l="l" r="r" t="t"/>
              <a:pathLst>
                <a:path extrusionOk="0" h="114" w="1607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p:nvPr/>
          </p:nvSpPr>
          <p:spPr>
            <a:xfrm>
              <a:off x="4020505" y="2777623"/>
              <a:ext cx="407707" cy="5045"/>
            </a:xfrm>
            <a:custGeom>
              <a:rect b="b" l="l" r="r" t="t"/>
              <a:pathLst>
                <a:path extrusionOk="0" h="115" w="9293">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22"/>
          <p:cNvSpPr txBox="1"/>
          <p:nvPr>
            <p:ph idx="1" type="subTitle"/>
          </p:nvPr>
        </p:nvSpPr>
        <p:spPr>
          <a:xfrm>
            <a:off x="833000" y="3419313"/>
            <a:ext cx="3326700" cy="3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600"/>
              <a:t>Dhriti</a:t>
            </a:r>
            <a:r>
              <a:rPr b="1" lang="en" sz="1600"/>
              <a:t>- A Woman Safety Device</a:t>
            </a:r>
            <a:endParaRPr b="1" sz="1600"/>
          </a:p>
        </p:txBody>
      </p:sp>
      <p:sp>
        <p:nvSpPr>
          <p:cNvPr id="158" name="Google Shape;158;p22"/>
          <p:cNvSpPr txBox="1"/>
          <p:nvPr>
            <p:ph type="ctrTitle"/>
          </p:nvPr>
        </p:nvSpPr>
        <p:spPr>
          <a:xfrm>
            <a:off x="833000" y="1050675"/>
            <a:ext cx="3556200" cy="116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Microcontrollers mini project</a:t>
            </a:r>
            <a:endParaRPr sz="3600"/>
          </a:p>
        </p:txBody>
      </p:sp>
      <p:grpSp>
        <p:nvGrpSpPr>
          <p:cNvPr id="159" name="Google Shape;159;p22"/>
          <p:cNvGrpSpPr/>
          <p:nvPr/>
        </p:nvGrpSpPr>
        <p:grpSpPr>
          <a:xfrm>
            <a:off x="5765433" y="3973585"/>
            <a:ext cx="203088" cy="412126"/>
            <a:chOff x="7764635" y="2404362"/>
            <a:chExt cx="353565" cy="717489"/>
          </a:xfrm>
        </p:grpSpPr>
        <p:sp>
          <p:nvSpPr>
            <p:cNvPr id="160" name="Google Shape;160;p22"/>
            <p:cNvSpPr/>
            <p:nvPr/>
          </p:nvSpPr>
          <p:spPr>
            <a:xfrm>
              <a:off x="7764635" y="2517069"/>
              <a:ext cx="238359" cy="604782"/>
            </a:xfrm>
            <a:custGeom>
              <a:rect b="b" l="l" r="r" t="t"/>
              <a:pathLst>
                <a:path extrusionOk="0" h="13785" w="5433">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7976141" y="2404362"/>
              <a:ext cx="142059" cy="360456"/>
            </a:xfrm>
            <a:custGeom>
              <a:rect b="b" l="l" r="r" t="t"/>
              <a:pathLst>
                <a:path extrusionOk="0" h="8216" w="3238">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22"/>
          <p:cNvSpPr/>
          <p:nvPr/>
        </p:nvSpPr>
        <p:spPr>
          <a:xfrm>
            <a:off x="4577856" y="957875"/>
            <a:ext cx="238359" cy="604739"/>
          </a:xfrm>
          <a:custGeom>
            <a:rect b="b" l="l" r="r" t="t"/>
            <a:pathLst>
              <a:path extrusionOk="0" h="13784" w="5433">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a:off x="4437554" y="1301654"/>
            <a:ext cx="144253" cy="365414"/>
          </a:xfrm>
          <a:custGeom>
            <a:rect b="b" l="l" r="r" t="t"/>
            <a:pathLst>
              <a:path extrusionOk="0" h="8329" w="3288">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22"/>
          <p:cNvGrpSpPr/>
          <p:nvPr/>
        </p:nvGrpSpPr>
        <p:grpSpPr>
          <a:xfrm>
            <a:off x="8071692" y="3374463"/>
            <a:ext cx="777728" cy="1334382"/>
            <a:chOff x="7825967" y="3240163"/>
            <a:chExt cx="777728" cy="1334382"/>
          </a:xfrm>
        </p:grpSpPr>
        <p:sp>
          <p:nvSpPr>
            <p:cNvPr id="165" name="Google Shape;165;p22"/>
            <p:cNvSpPr/>
            <p:nvPr/>
          </p:nvSpPr>
          <p:spPr>
            <a:xfrm>
              <a:off x="7825967" y="3240163"/>
              <a:ext cx="777728" cy="1015297"/>
            </a:xfrm>
            <a:custGeom>
              <a:rect b="b" l="l" r="r" t="t"/>
              <a:pathLst>
                <a:path extrusionOk="0" h="23142" w="17727">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a:off x="8008869" y="3262319"/>
              <a:ext cx="542308" cy="1312226"/>
            </a:xfrm>
            <a:custGeom>
              <a:rect b="b" l="l" r="r" t="t"/>
              <a:pathLst>
                <a:path extrusionOk="0" h="29910" w="12361">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a:off x="8156322" y="3423942"/>
              <a:ext cx="48962" cy="303159"/>
            </a:xfrm>
            <a:custGeom>
              <a:rect b="b" l="l" r="r" t="t"/>
              <a:pathLst>
                <a:path extrusionOk="0" h="6910" w="1116">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p:nvPr/>
          </p:nvSpPr>
          <p:spPr>
            <a:xfrm>
              <a:off x="8204844" y="3651900"/>
              <a:ext cx="358394" cy="75197"/>
            </a:xfrm>
            <a:custGeom>
              <a:rect b="b" l="l" r="r" t="t"/>
              <a:pathLst>
                <a:path extrusionOk="0" h="1714" w="8169">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p:nvPr/>
          </p:nvSpPr>
          <p:spPr>
            <a:xfrm>
              <a:off x="7865277" y="3676029"/>
              <a:ext cx="192556" cy="449649"/>
            </a:xfrm>
            <a:custGeom>
              <a:rect b="b" l="l" r="r" t="t"/>
              <a:pathLst>
                <a:path extrusionOk="0" h="10249" w="4389">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p:nvPr/>
          </p:nvSpPr>
          <p:spPr>
            <a:xfrm>
              <a:off x="8057610" y="3961942"/>
              <a:ext cx="474920" cy="163732"/>
            </a:xfrm>
            <a:custGeom>
              <a:rect b="b" l="l" r="r" t="t"/>
              <a:pathLst>
                <a:path extrusionOk="0" h="3732" w="10825">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22"/>
          <p:cNvSpPr/>
          <p:nvPr/>
        </p:nvSpPr>
        <p:spPr>
          <a:xfrm>
            <a:off x="3503875" y="4691494"/>
            <a:ext cx="5958719" cy="5089"/>
          </a:xfrm>
          <a:custGeom>
            <a:rect b="b" l="l" r="r" t="t"/>
            <a:pathLst>
              <a:path extrusionOk="0" h="116" w="135819">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22"/>
          <p:cNvGrpSpPr/>
          <p:nvPr/>
        </p:nvGrpSpPr>
        <p:grpSpPr>
          <a:xfrm>
            <a:off x="3929256" y="3919614"/>
            <a:ext cx="576962" cy="773332"/>
            <a:chOff x="3429656" y="3785314"/>
            <a:chExt cx="576962" cy="773332"/>
          </a:xfrm>
        </p:grpSpPr>
        <p:sp>
          <p:nvSpPr>
            <p:cNvPr id="173" name="Google Shape;173;p22"/>
            <p:cNvSpPr/>
            <p:nvPr/>
          </p:nvSpPr>
          <p:spPr>
            <a:xfrm>
              <a:off x="3429656" y="4237325"/>
              <a:ext cx="230725" cy="140304"/>
            </a:xfrm>
            <a:custGeom>
              <a:rect b="b" l="l" r="r" t="t"/>
              <a:pathLst>
                <a:path extrusionOk="0" h="3198" w="5259">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p:nvPr/>
          </p:nvSpPr>
          <p:spPr>
            <a:xfrm>
              <a:off x="3554866" y="3785314"/>
              <a:ext cx="162065" cy="334616"/>
            </a:xfrm>
            <a:custGeom>
              <a:rect b="b" l="l" r="r" t="t"/>
              <a:pathLst>
                <a:path extrusionOk="0" h="7627" w="3694">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p:nvPr/>
          </p:nvSpPr>
          <p:spPr>
            <a:xfrm>
              <a:off x="3727853" y="3883016"/>
              <a:ext cx="278766" cy="276572"/>
            </a:xfrm>
            <a:custGeom>
              <a:rect b="b" l="l" r="r" t="t"/>
              <a:pathLst>
                <a:path extrusionOk="0" h="6304" w="6354">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p:nvPr/>
          </p:nvSpPr>
          <p:spPr>
            <a:xfrm>
              <a:off x="3539555" y="4279398"/>
              <a:ext cx="159169" cy="279248"/>
            </a:xfrm>
            <a:custGeom>
              <a:rect b="b" l="l" r="r" t="t"/>
              <a:pathLst>
                <a:path extrusionOk="0" h="6365" w="3628">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p:nvPr/>
          </p:nvSpPr>
          <p:spPr>
            <a:xfrm>
              <a:off x="3625017" y="3907278"/>
              <a:ext cx="73881" cy="622375"/>
            </a:xfrm>
            <a:custGeom>
              <a:rect b="b" l="l" r="r" t="t"/>
              <a:pathLst>
                <a:path extrusionOk="0" h="14186" w="1684">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a:off x="3694861" y="3953650"/>
              <a:ext cx="204183" cy="424379"/>
            </a:xfrm>
            <a:custGeom>
              <a:rect b="b" l="l" r="r" t="t"/>
              <a:pathLst>
                <a:path extrusionOk="0" h="9673" w="4654">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22"/>
          <p:cNvSpPr/>
          <p:nvPr/>
        </p:nvSpPr>
        <p:spPr>
          <a:xfrm>
            <a:off x="62416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a:off x="7105967" y="2325226"/>
            <a:ext cx="21541" cy="21541"/>
          </a:xfrm>
          <a:custGeom>
            <a:rect b="b" l="l" r="r" t="t"/>
            <a:pathLst>
              <a:path extrusionOk="0" h="491" w="491">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a:off x="6948775" y="3888553"/>
            <a:ext cx="69055" cy="15619"/>
          </a:xfrm>
          <a:custGeom>
            <a:rect b="b" l="l" r="r" t="t"/>
            <a:pathLst>
              <a:path extrusionOk="0" h="356" w="1574">
                <a:moveTo>
                  <a:pt x="0" y="1"/>
                </a:moveTo>
                <a:lnTo>
                  <a:pt x="0" y="355"/>
                </a:lnTo>
                <a:lnTo>
                  <a:pt x="1573" y="355"/>
                </a:lnTo>
                <a:lnTo>
                  <a:pt x="15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a:off x="7189192" y="3888553"/>
            <a:ext cx="69231" cy="15619"/>
          </a:xfrm>
          <a:custGeom>
            <a:rect b="b" l="l" r="r" t="t"/>
            <a:pathLst>
              <a:path extrusionOk="0" h="356" w="1578">
                <a:moveTo>
                  <a:pt x="0" y="1"/>
                </a:moveTo>
                <a:lnTo>
                  <a:pt x="0" y="355"/>
                </a:lnTo>
                <a:lnTo>
                  <a:pt x="1578" y="355"/>
                </a:lnTo>
                <a:lnTo>
                  <a:pt x="157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a:off x="7429785" y="3888553"/>
            <a:ext cx="69275" cy="15619"/>
          </a:xfrm>
          <a:custGeom>
            <a:rect b="b" l="l" r="r" t="t"/>
            <a:pathLst>
              <a:path extrusionOk="0" h="356" w="1579">
                <a:moveTo>
                  <a:pt x="1" y="1"/>
                </a:moveTo>
                <a:lnTo>
                  <a:pt x="1" y="355"/>
                </a:lnTo>
                <a:lnTo>
                  <a:pt x="1579" y="355"/>
                </a:lnTo>
                <a:lnTo>
                  <a:pt x="157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a:off x="7670422" y="3888553"/>
            <a:ext cx="69275" cy="15619"/>
          </a:xfrm>
          <a:custGeom>
            <a:rect b="b" l="l" r="r" t="t"/>
            <a:pathLst>
              <a:path extrusionOk="0" h="356" w="1579">
                <a:moveTo>
                  <a:pt x="1" y="1"/>
                </a:moveTo>
                <a:lnTo>
                  <a:pt x="1" y="355"/>
                </a:lnTo>
                <a:lnTo>
                  <a:pt x="1578" y="355"/>
                </a:lnTo>
                <a:lnTo>
                  <a:pt x="157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a:off x="7103072" y="3160632"/>
            <a:ext cx="24437" cy="23384"/>
          </a:xfrm>
          <a:custGeom>
            <a:rect b="b" l="l" r="r" t="t"/>
            <a:pathLst>
              <a:path extrusionOk="0" h="533" w="557">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a:off x="6276325" y="2796625"/>
            <a:ext cx="1613430" cy="146185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7388589" y="3109215"/>
            <a:ext cx="24393" cy="23603"/>
          </a:xfrm>
          <a:custGeom>
            <a:rect b="b" l="l" r="r" t="t"/>
            <a:pathLst>
              <a:path extrusionOk="0" h="538" w="556">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22"/>
          <p:cNvGrpSpPr/>
          <p:nvPr/>
        </p:nvGrpSpPr>
        <p:grpSpPr>
          <a:xfrm>
            <a:off x="6345231" y="2886609"/>
            <a:ext cx="1407691" cy="1286147"/>
            <a:chOff x="6117656" y="2752309"/>
            <a:chExt cx="1407691" cy="1286147"/>
          </a:xfrm>
        </p:grpSpPr>
        <p:sp>
          <p:nvSpPr>
            <p:cNvPr id="189" name="Google Shape;189;p22"/>
            <p:cNvSpPr/>
            <p:nvPr/>
          </p:nvSpPr>
          <p:spPr>
            <a:xfrm>
              <a:off x="6117656" y="3670896"/>
              <a:ext cx="54095" cy="15750"/>
            </a:xfrm>
            <a:custGeom>
              <a:rect b="b" l="l" r="r" t="t"/>
              <a:pathLst>
                <a:path extrusionOk="0" h="359" w="1233">
                  <a:moveTo>
                    <a:pt x="1" y="0"/>
                  </a:moveTo>
                  <a:lnTo>
                    <a:pt x="1" y="359"/>
                  </a:lnTo>
                  <a:lnTo>
                    <a:pt x="1233" y="359"/>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6239970" y="3754253"/>
              <a:ext cx="69055" cy="15619"/>
            </a:xfrm>
            <a:custGeom>
              <a:rect b="b" l="l" r="r" t="t"/>
              <a:pathLst>
                <a:path extrusionOk="0" h="356" w="1574">
                  <a:moveTo>
                    <a:pt x="0" y="1"/>
                  </a:moveTo>
                  <a:lnTo>
                    <a:pt x="0" y="355"/>
                  </a:lnTo>
                  <a:lnTo>
                    <a:pt x="1574" y="355"/>
                  </a:lnTo>
                  <a:lnTo>
                    <a:pt x="157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6480563" y="3754253"/>
              <a:ext cx="69055" cy="15619"/>
            </a:xfrm>
            <a:custGeom>
              <a:rect b="b" l="l" r="r" t="t"/>
              <a:pathLst>
                <a:path extrusionOk="0" h="356" w="1574">
                  <a:moveTo>
                    <a:pt x="1" y="1"/>
                  </a:moveTo>
                  <a:lnTo>
                    <a:pt x="1" y="355"/>
                  </a:lnTo>
                  <a:lnTo>
                    <a:pt x="1574" y="355"/>
                  </a:lnTo>
                  <a:lnTo>
                    <a:pt x="157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6117656" y="3463032"/>
              <a:ext cx="54095" cy="15619"/>
            </a:xfrm>
            <a:custGeom>
              <a:rect b="b" l="l" r="r" t="t"/>
              <a:pathLst>
                <a:path extrusionOk="0" h="356" w="1233">
                  <a:moveTo>
                    <a:pt x="1" y="1"/>
                  </a:moveTo>
                  <a:lnTo>
                    <a:pt x="1" y="355"/>
                  </a:lnTo>
                  <a:lnTo>
                    <a:pt x="1233" y="355"/>
                  </a:lnTo>
                  <a:lnTo>
                    <a:pt x="12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6117656" y="3071564"/>
              <a:ext cx="54095" cy="15531"/>
            </a:xfrm>
            <a:custGeom>
              <a:rect b="b" l="l" r="r" t="t"/>
              <a:pathLst>
                <a:path extrusionOk="0" h="354" w="1233">
                  <a:moveTo>
                    <a:pt x="1" y="0"/>
                  </a:moveTo>
                  <a:lnTo>
                    <a:pt x="1" y="354"/>
                  </a:lnTo>
                  <a:lnTo>
                    <a:pt x="1233" y="354"/>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6117656" y="2874843"/>
              <a:ext cx="54095" cy="15531"/>
            </a:xfrm>
            <a:custGeom>
              <a:rect b="b" l="l" r="r" t="t"/>
              <a:pathLst>
                <a:path extrusionOk="0" h="354" w="1233">
                  <a:moveTo>
                    <a:pt x="1" y="0"/>
                  </a:moveTo>
                  <a:lnTo>
                    <a:pt x="1" y="354"/>
                  </a:lnTo>
                  <a:lnTo>
                    <a:pt x="1233" y="354"/>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6120332" y="3267276"/>
              <a:ext cx="54095" cy="15619"/>
            </a:xfrm>
            <a:custGeom>
              <a:rect b="b" l="l" r="r" t="t"/>
              <a:pathLst>
                <a:path extrusionOk="0" h="356" w="1233">
                  <a:moveTo>
                    <a:pt x="0" y="1"/>
                  </a:moveTo>
                  <a:lnTo>
                    <a:pt x="0" y="355"/>
                  </a:lnTo>
                  <a:lnTo>
                    <a:pt x="1233" y="355"/>
                  </a:lnTo>
                  <a:lnTo>
                    <a:pt x="12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a:off x="6197415" y="2752309"/>
              <a:ext cx="1312797" cy="936853"/>
            </a:xfrm>
            <a:custGeom>
              <a:rect b="b" l="l" r="r" t="t"/>
              <a:pathLst>
                <a:path extrusionOk="0" h="21354" w="29923">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a:off x="6267425" y="3272494"/>
              <a:ext cx="1244945" cy="5177"/>
            </a:xfrm>
            <a:custGeom>
              <a:rect b="b" l="l" r="r" t="t"/>
              <a:pathLst>
                <a:path extrusionOk="0" h="118" w="29018">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a:off x="6267425" y="3076695"/>
              <a:ext cx="1244945" cy="5265"/>
            </a:xfrm>
            <a:custGeom>
              <a:rect b="b" l="l" r="r" t="t"/>
              <a:pathLst>
                <a:path extrusionOk="0" h="120" w="29018">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6267425" y="2879975"/>
              <a:ext cx="1244945" cy="5265"/>
            </a:xfrm>
            <a:custGeom>
              <a:rect b="b" l="l" r="r" t="t"/>
              <a:pathLst>
                <a:path extrusionOk="0" h="120" w="29018">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a:off x="6267425" y="3468249"/>
              <a:ext cx="1244945" cy="5001"/>
            </a:xfrm>
            <a:custGeom>
              <a:rect b="b" l="l" r="r" t="t"/>
              <a:pathLst>
                <a:path extrusionOk="0" h="114" w="29018">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6265284" y="2766699"/>
              <a:ext cx="1244926" cy="877801"/>
            </a:xfrm>
            <a:custGeom>
              <a:rect b="b" l="l" r="r" t="t"/>
              <a:pathLst>
                <a:path extrusionOk="0" h="20008" w="28376">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6265284" y="2819433"/>
              <a:ext cx="1260062" cy="709243"/>
            </a:xfrm>
            <a:custGeom>
              <a:rect b="b" l="l" r="r" t="t"/>
              <a:pathLst>
                <a:path extrusionOk="0" h="16166" w="28721">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6508159" y="3234899"/>
              <a:ext cx="24569" cy="23603"/>
            </a:xfrm>
            <a:custGeom>
              <a:rect b="b" l="l" r="r" t="t"/>
              <a:pathLst>
                <a:path extrusionOk="0" h="538" w="56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6239970" y="3886175"/>
              <a:ext cx="157985" cy="152281"/>
            </a:xfrm>
            <a:custGeom>
              <a:rect b="b" l="l" r="r" t="t"/>
              <a:pathLst>
                <a:path extrusionOk="0" h="3471" w="3601">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6515090" y="3911314"/>
              <a:ext cx="927816" cy="28605"/>
            </a:xfrm>
            <a:custGeom>
              <a:rect b="b" l="l" r="r" t="t"/>
              <a:pathLst>
                <a:path extrusionOk="0" h="652" w="21148">
                  <a:moveTo>
                    <a:pt x="0" y="0"/>
                  </a:moveTo>
                  <a:lnTo>
                    <a:pt x="0" y="652"/>
                  </a:lnTo>
                  <a:lnTo>
                    <a:pt x="21148" y="652"/>
                  </a:lnTo>
                  <a:lnTo>
                    <a:pt x="211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a:off x="6515090" y="3982430"/>
              <a:ext cx="385244" cy="28649"/>
            </a:xfrm>
            <a:custGeom>
              <a:rect b="b" l="l" r="r" t="t"/>
              <a:pathLst>
                <a:path extrusionOk="0" h="653" w="8781">
                  <a:moveTo>
                    <a:pt x="0" y="1"/>
                  </a:moveTo>
                  <a:lnTo>
                    <a:pt x="0" y="652"/>
                  </a:lnTo>
                  <a:lnTo>
                    <a:pt x="8780" y="652"/>
                  </a:lnTo>
                  <a:lnTo>
                    <a:pt x="87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 name="Google Shape;207;p22"/>
          <p:cNvGrpSpPr/>
          <p:nvPr/>
        </p:nvGrpSpPr>
        <p:grpSpPr>
          <a:xfrm>
            <a:off x="3940094" y="1807838"/>
            <a:ext cx="1294564" cy="589573"/>
            <a:chOff x="3940094" y="1807838"/>
            <a:chExt cx="1294564" cy="589573"/>
          </a:xfrm>
        </p:grpSpPr>
        <p:grpSp>
          <p:nvGrpSpPr>
            <p:cNvPr id="208" name="Google Shape;208;p22"/>
            <p:cNvGrpSpPr/>
            <p:nvPr/>
          </p:nvGrpSpPr>
          <p:grpSpPr>
            <a:xfrm>
              <a:off x="3940094" y="1807838"/>
              <a:ext cx="1294564" cy="589573"/>
              <a:chOff x="3543907" y="2562740"/>
              <a:chExt cx="1294564" cy="381675"/>
            </a:xfrm>
          </p:grpSpPr>
          <p:sp>
            <p:nvSpPr>
              <p:cNvPr id="209" name="Google Shape;209;p22"/>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a:off x="3543907" y="2596242"/>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22"/>
            <p:cNvSpPr/>
            <p:nvPr/>
          </p:nvSpPr>
          <p:spPr>
            <a:xfrm>
              <a:off x="4099654" y="1961924"/>
              <a:ext cx="114112" cy="114156"/>
            </a:xfrm>
            <a:custGeom>
              <a:rect b="b" l="l" r="r" t="t"/>
              <a:pathLst>
                <a:path extrusionOk="0" h="2602" w="2601">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4270842" y="1979561"/>
              <a:ext cx="397704" cy="22112"/>
            </a:xfrm>
            <a:custGeom>
              <a:rect b="b" l="l" r="r" t="t"/>
              <a:pathLst>
                <a:path extrusionOk="0" h="504" w="9065">
                  <a:moveTo>
                    <a:pt x="0" y="1"/>
                  </a:moveTo>
                  <a:lnTo>
                    <a:pt x="0" y="503"/>
                  </a:lnTo>
                  <a:lnTo>
                    <a:pt x="9064" y="503"/>
                  </a:lnTo>
                  <a:lnTo>
                    <a:pt x="9064"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4270842" y="2029574"/>
              <a:ext cx="773516" cy="22331"/>
            </a:xfrm>
            <a:custGeom>
              <a:rect b="b" l="l" r="r" t="t"/>
              <a:pathLst>
                <a:path extrusionOk="0" h="509" w="17631">
                  <a:moveTo>
                    <a:pt x="0" y="1"/>
                  </a:moveTo>
                  <a:lnTo>
                    <a:pt x="0" y="508"/>
                  </a:lnTo>
                  <a:lnTo>
                    <a:pt x="17630" y="508"/>
                  </a:lnTo>
                  <a:lnTo>
                    <a:pt x="17630"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a:off x="4099654" y="2137367"/>
              <a:ext cx="114112" cy="114112"/>
            </a:xfrm>
            <a:custGeom>
              <a:rect b="b" l="l" r="r" t="t"/>
              <a:pathLst>
                <a:path extrusionOk="0" h="2601" w="2601">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4270842" y="2154960"/>
              <a:ext cx="203086" cy="22156"/>
            </a:xfrm>
            <a:custGeom>
              <a:rect b="b" l="l" r="r" t="t"/>
              <a:pathLst>
                <a:path extrusionOk="0" h="505" w="4629">
                  <a:moveTo>
                    <a:pt x="0" y="1"/>
                  </a:moveTo>
                  <a:lnTo>
                    <a:pt x="0" y="504"/>
                  </a:lnTo>
                  <a:lnTo>
                    <a:pt x="4629" y="504"/>
                  </a:lnTo>
                  <a:lnTo>
                    <a:pt x="4629"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a:off x="4270842" y="2205018"/>
              <a:ext cx="773516" cy="22287"/>
            </a:xfrm>
            <a:custGeom>
              <a:rect b="b" l="l" r="r" t="t"/>
              <a:pathLst>
                <a:path extrusionOk="0" h="508" w="17631">
                  <a:moveTo>
                    <a:pt x="0" y="1"/>
                  </a:moveTo>
                  <a:lnTo>
                    <a:pt x="0" y="508"/>
                  </a:lnTo>
                  <a:lnTo>
                    <a:pt x="17630" y="508"/>
                  </a:lnTo>
                  <a:lnTo>
                    <a:pt x="17630"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22"/>
          <p:cNvGrpSpPr/>
          <p:nvPr/>
        </p:nvGrpSpPr>
        <p:grpSpPr>
          <a:xfrm>
            <a:off x="6193917" y="1459403"/>
            <a:ext cx="906007" cy="136663"/>
            <a:chOff x="5966342" y="1378202"/>
            <a:chExt cx="906007" cy="136663"/>
          </a:xfrm>
        </p:grpSpPr>
        <p:sp>
          <p:nvSpPr>
            <p:cNvPr id="218" name="Google Shape;218;p22"/>
            <p:cNvSpPr/>
            <p:nvPr/>
          </p:nvSpPr>
          <p:spPr>
            <a:xfrm>
              <a:off x="5966342" y="1378202"/>
              <a:ext cx="153861" cy="136663"/>
            </a:xfrm>
            <a:custGeom>
              <a:rect b="b" l="l" r="r" t="t"/>
              <a:pathLst>
                <a:path extrusionOk="0" h="3115" w="3507">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6003940" y="1423214"/>
              <a:ext cx="78839" cy="50146"/>
            </a:xfrm>
            <a:custGeom>
              <a:rect b="b" l="l" r="r" t="t"/>
              <a:pathLst>
                <a:path extrusionOk="0" h="1143" w="1797">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6235364" y="1411237"/>
              <a:ext cx="636985" cy="5177"/>
            </a:xfrm>
            <a:custGeom>
              <a:rect b="b" l="l" r="r" t="t"/>
              <a:pathLst>
                <a:path extrusionOk="0" h="118" w="14519">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6242822" y="1473535"/>
              <a:ext cx="368178" cy="5001"/>
            </a:xfrm>
            <a:custGeom>
              <a:rect b="b" l="l" r="r" t="t"/>
              <a:pathLst>
                <a:path extrusionOk="0" h="114" w="8392">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22"/>
          <p:cNvGrpSpPr/>
          <p:nvPr/>
        </p:nvGrpSpPr>
        <p:grpSpPr>
          <a:xfrm>
            <a:off x="8042062" y="2843136"/>
            <a:ext cx="496812" cy="472595"/>
            <a:chOff x="7814487" y="2708836"/>
            <a:chExt cx="496812" cy="472595"/>
          </a:xfrm>
        </p:grpSpPr>
        <p:sp>
          <p:nvSpPr>
            <p:cNvPr id="223" name="Google Shape;223;p22"/>
            <p:cNvSpPr/>
            <p:nvPr/>
          </p:nvSpPr>
          <p:spPr>
            <a:xfrm>
              <a:off x="7814487" y="2708836"/>
              <a:ext cx="496812" cy="472595"/>
            </a:xfrm>
            <a:custGeom>
              <a:rect b="b" l="l" r="r" t="t"/>
              <a:pathLst>
                <a:path extrusionOk="0" h="10772" w="11324">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a:off x="7997564" y="2870459"/>
              <a:ext cx="149956" cy="166277"/>
            </a:xfrm>
            <a:custGeom>
              <a:rect b="b" l="l" r="r" t="t"/>
              <a:pathLst>
                <a:path extrusionOk="0" h="3790" w="3418">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22"/>
          <p:cNvGrpSpPr/>
          <p:nvPr/>
        </p:nvGrpSpPr>
        <p:grpSpPr>
          <a:xfrm>
            <a:off x="7739700" y="1512500"/>
            <a:ext cx="1109728" cy="1002828"/>
            <a:chOff x="7739700" y="1512500"/>
            <a:chExt cx="1109728" cy="1002828"/>
          </a:xfrm>
        </p:grpSpPr>
        <p:sp>
          <p:nvSpPr>
            <p:cNvPr id="226" name="Google Shape;226;p22"/>
            <p:cNvSpPr/>
            <p:nvPr/>
          </p:nvSpPr>
          <p:spPr>
            <a:xfrm>
              <a:off x="7739700" y="1512500"/>
              <a:ext cx="1109728" cy="100282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 name="Google Shape;227;p22"/>
            <p:cNvGrpSpPr/>
            <p:nvPr/>
          </p:nvGrpSpPr>
          <p:grpSpPr>
            <a:xfrm>
              <a:off x="7808309" y="1610467"/>
              <a:ext cx="966993" cy="714803"/>
              <a:chOff x="7183784" y="1476167"/>
              <a:chExt cx="966993" cy="714803"/>
            </a:xfrm>
          </p:grpSpPr>
          <p:sp>
            <p:nvSpPr>
              <p:cNvPr id="228" name="Google Shape;228;p22"/>
              <p:cNvSpPr/>
              <p:nvPr/>
            </p:nvSpPr>
            <p:spPr>
              <a:xfrm>
                <a:off x="7393754" y="1862327"/>
                <a:ext cx="21541" cy="21322"/>
              </a:xfrm>
              <a:custGeom>
                <a:rect b="b" l="l" r="r" t="t"/>
                <a:pathLst>
                  <a:path extrusionOk="0" h="486" w="491">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7725074" y="1944762"/>
                <a:ext cx="58877" cy="216730"/>
              </a:xfrm>
              <a:custGeom>
                <a:rect b="b" l="l" r="r" t="t"/>
                <a:pathLst>
                  <a:path extrusionOk="0" h="4940" w="1342">
                    <a:moveTo>
                      <a:pt x="0" y="0"/>
                    </a:moveTo>
                    <a:lnTo>
                      <a:pt x="0" y="4939"/>
                    </a:lnTo>
                    <a:lnTo>
                      <a:pt x="1342" y="4939"/>
                    </a:lnTo>
                    <a:lnTo>
                      <a:pt x="1342"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7992132" y="1848727"/>
                <a:ext cx="59096" cy="312767"/>
              </a:xfrm>
              <a:custGeom>
                <a:rect b="b" l="l" r="r" t="t"/>
                <a:pathLst>
                  <a:path extrusionOk="0" h="7129" w="1347">
                    <a:moveTo>
                      <a:pt x="0" y="0"/>
                    </a:moveTo>
                    <a:lnTo>
                      <a:pt x="0" y="7128"/>
                    </a:lnTo>
                    <a:lnTo>
                      <a:pt x="1347" y="7128"/>
                    </a:lnTo>
                    <a:lnTo>
                      <a:pt x="1347"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7309959" y="1716409"/>
                <a:ext cx="59096" cy="445087"/>
              </a:xfrm>
              <a:custGeom>
                <a:rect b="b" l="l" r="r" t="t"/>
                <a:pathLst>
                  <a:path extrusionOk="0" h="10145" w="1347">
                    <a:moveTo>
                      <a:pt x="1" y="1"/>
                    </a:moveTo>
                    <a:lnTo>
                      <a:pt x="1" y="10144"/>
                    </a:lnTo>
                    <a:lnTo>
                      <a:pt x="1347" y="10144"/>
                    </a:lnTo>
                    <a:lnTo>
                      <a:pt x="134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7450700" y="1848727"/>
                <a:ext cx="59096" cy="312767"/>
              </a:xfrm>
              <a:custGeom>
                <a:rect b="b" l="l" r="r" t="t"/>
                <a:pathLst>
                  <a:path extrusionOk="0" h="7129" w="1347">
                    <a:moveTo>
                      <a:pt x="0" y="0"/>
                    </a:moveTo>
                    <a:lnTo>
                      <a:pt x="0" y="7128"/>
                    </a:lnTo>
                    <a:lnTo>
                      <a:pt x="1347" y="7128"/>
                    </a:lnTo>
                    <a:lnTo>
                      <a:pt x="1347"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a:off x="7577840" y="1680391"/>
                <a:ext cx="59052" cy="481106"/>
              </a:xfrm>
              <a:custGeom>
                <a:rect b="b" l="l" r="r" t="t"/>
                <a:pathLst>
                  <a:path extrusionOk="0" h="10966" w="1346">
                    <a:moveTo>
                      <a:pt x="0" y="1"/>
                    </a:moveTo>
                    <a:lnTo>
                      <a:pt x="0" y="10965"/>
                    </a:lnTo>
                    <a:lnTo>
                      <a:pt x="1346" y="10965"/>
                    </a:lnTo>
                    <a:lnTo>
                      <a:pt x="134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a:off x="7378618" y="1668677"/>
                <a:ext cx="59096" cy="492820"/>
              </a:xfrm>
              <a:custGeom>
                <a:rect b="b" l="l" r="r" t="t"/>
                <a:pathLst>
                  <a:path extrusionOk="0" h="11233" w="1347">
                    <a:moveTo>
                      <a:pt x="1" y="0"/>
                    </a:moveTo>
                    <a:lnTo>
                      <a:pt x="1" y="11232"/>
                    </a:lnTo>
                    <a:lnTo>
                      <a:pt x="1346" y="11232"/>
                    </a:lnTo>
                    <a:lnTo>
                      <a:pt x="1346"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a:off x="7651457" y="1565534"/>
                <a:ext cx="58877" cy="595964"/>
              </a:xfrm>
              <a:custGeom>
                <a:rect b="b" l="l" r="r" t="t"/>
                <a:pathLst>
                  <a:path extrusionOk="0" h="13584" w="1342">
                    <a:moveTo>
                      <a:pt x="0" y="1"/>
                    </a:moveTo>
                    <a:lnTo>
                      <a:pt x="0" y="13583"/>
                    </a:lnTo>
                    <a:lnTo>
                      <a:pt x="1342" y="13583"/>
                    </a:lnTo>
                    <a:lnTo>
                      <a:pt x="13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a:off x="7211248" y="2185793"/>
                <a:ext cx="939530" cy="5177"/>
              </a:xfrm>
              <a:custGeom>
                <a:rect b="b" l="l" r="r" t="t"/>
                <a:pathLst>
                  <a:path extrusionOk="0" h="118" w="21415">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7183784" y="2082256"/>
                <a:ext cx="36151" cy="11889"/>
              </a:xfrm>
              <a:custGeom>
                <a:rect b="b" l="l" r="r" t="t"/>
                <a:pathLst>
                  <a:path extrusionOk="0" h="271" w="824">
                    <a:moveTo>
                      <a:pt x="1" y="0"/>
                    </a:moveTo>
                    <a:lnTo>
                      <a:pt x="1" y="271"/>
                    </a:lnTo>
                    <a:lnTo>
                      <a:pt x="823" y="271"/>
                    </a:lnTo>
                    <a:lnTo>
                      <a:pt x="823"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7183784" y="1923879"/>
                <a:ext cx="36151" cy="11933"/>
              </a:xfrm>
              <a:custGeom>
                <a:rect b="b" l="l" r="r" t="t"/>
                <a:pathLst>
                  <a:path extrusionOk="0" h="272" w="824">
                    <a:moveTo>
                      <a:pt x="1" y="0"/>
                    </a:moveTo>
                    <a:lnTo>
                      <a:pt x="1" y="272"/>
                    </a:lnTo>
                    <a:lnTo>
                      <a:pt x="823" y="272"/>
                    </a:lnTo>
                    <a:lnTo>
                      <a:pt x="823"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a:off x="7183784" y="1625902"/>
                <a:ext cx="36151" cy="11758"/>
              </a:xfrm>
              <a:custGeom>
                <a:rect b="b" l="l" r="r" t="t"/>
                <a:pathLst>
                  <a:path extrusionOk="0" h="268" w="824">
                    <a:moveTo>
                      <a:pt x="1" y="1"/>
                    </a:moveTo>
                    <a:lnTo>
                      <a:pt x="1" y="267"/>
                    </a:lnTo>
                    <a:lnTo>
                      <a:pt x="823" y="267"/>
                    </a:lnTo>
                    <a:lnTo>
                      <a:pt x="823"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7183784" y="1476167"/>
                <a:ext cx="36151" cy="11758"/>
              </a:xfrm>
              <a:custGeom>
                <a:rect b="b" l="l" r="r" t="t"/>
                <a:pathLst>
                  <a:path extrusionOk="0" h="268" w="824">
                    <a:moveTo>
                      <a:pt x="1" y="1"/>
                    </a:moveTo>
                    <a:lnTo>
                      <a:pt x="1" y="267"/>
                    </a:lnTo>
                    <a:lnTo>
                      <a:pt x="823" y="267"/>
                    </a:lnTo>
                    <a:lnTo>
                      <a:pt x="823"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a:off x="7185758" y="1774890"/>
                <a:ext cx="36063" cy="11933"/>
              </a:xfrm>
              <a:custGeom>
                <a:rect b="b" l="l" r="r" t="t"/>
                <a:pathLst>
                  <a:path extrusionOk="0" h="272" w="822">
                    <a:moveTo>
                      <a:pt x="0" y="1"/>
                    </a:moveTo>
                    <a:lnTo>
                      <a:pt x="0" y="272"/>
                    </a:lnTo>
                    <a:lnTo>
                      <a:pt x="821" y="272"/>
                    </a:lnTo>
                    <a:lnTo>
                      <a:pt x="821"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p:nvPr/>
            </p:nvSpPr>
            <p:spPr>
              <a:xfrm>
                <a:off x="7851391" y="1716409"/>
                <a:ext cx="59096" cy="445087"/>
              </a:xfrm>
              <a:custGeom>
                <a:rect b="b" l="l" r="r" t="t"/>
                <a:pathLst>
                  <a:path extrusionOk="0" h="10145" w="1347">
                    <a:moveTo>
                      <a:pt x="1" y="1"/>
                    </a:moveTo>
                    <a:lnTo>
                      <a:pt x="1" y="10144"/>
                    </a:lnTo>
                    <a:lnTo>
                      <a:pt x="1347" y="10144"/>
                    </a:lnTo>
                    <a:lnTo>
                      <a:pt x="134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a:off x="7920051" y="1668677"/>
                <a:ext cx="59096" cy="492820"/>
              </a:xfrm>
              <a:custGeom>
                <a:rect b="b" l="l" r="r" t="t"/>
                <a:pathLst>
                  <a:path extrusionOk="0" h="11233" w="1347">
                    <a:moveTo>
                      <a:pt x="1" y="0"/>
                    </a:moveTo>
                    <a:lnTo>
                      <a:pt x="1" y="11232"/>
                    </a:lnTo>
                    <a:lnTo>
                      <a:pt x="1346" y="11232"/>
                    </a:lnTo>
                    <a:lnTo>
                      <a:pt x="1346"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4" name="Google Shape;244;p22"/>
          <p:cNvGrpSpPr/>
          <p:nvPr/>
        </p:nvGrpSpPr>
        <p:grpSpPr>
          <a:xfrm flipH="1">
            <a:off x="6415607" y="1911354"/>
            <a:ext cx="1520787" cy="2773390"/>
            <a:chOff x="-823767" y="1667843"/>
            <a:chExt cx="1580203" cy="2881743"/>
          </a:xfrm>
        </p:grpSpPr>
        <p:sp>
          <p:nvSpPr>
            <p:cNvPr id="245" name="Google Shape;245;p22"/>
            <p:cNvSpPr/>
            <p:nvPr/>
          </p:nvSpPr>
          <p:spPr>
            <a:xfrm>
              <a:off x="-216393" y="1767355"/>
              <a:ext cx="5288" cy="1517707"/>
            </a:xfrm>
            <a:custGeom>
              <a:rect b="b" l="l" r="r" t="t"/>
              <a:pathLst>
                <a:path extrusionOk="0" h="33294" w="116">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a:off x="253178" y="2086723"/>
              <a:ext cx="22382" cy="22337"/>
            </a:xfrm>
            <a:custGeom>
              <a:rect b="b" l="l" r="r" t="t"/>
              <a:pathLst>
                <a:path extrusionOk="0" h="490" w="491">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224917" y="1767355"/>
              <a:ext cx="22337" cy="22382"/>
            </a:xfrm>
            <a:custGeom>
              <a:rect b="b" l="l" r="r" t="t"/>
              <a:pathLst>
                <a:path extrusionOk="0" h="491" w="49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p:nvPr/>
          </p:nvSpPr>
          <p:spPr>
            <a:xfrm>
              <a:off x="-235675" y="4406176"/>
              <a:ext cx="327711" cy="143137"/>
            </a:xfrm>
            <a:custGeom>
              <a:rect b="b" l="l" r="r" t="t"/>
              <a:pathLst>
                <a:path extrusionOk="0" h="3140" w="7189">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p:nvPr/>
          </p:nvSpPr>
          <p:spPr>
            <a:xfrm>
              <a:off x="-235265" y="4494748"/>
              <a:ext cx="64366" cy="49505"/>
            </a:xfrm>
            <a:custGeom>
              <a:rect b="b" l="l" r="r" t="t"/>
              <a:pathLst>
                <a:path extrusionOk="0" h="1086" w="1412">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p:cNvSpPr/>
            <p:nvPr/>
          </p:nvSpPr>
          <p:spPr>
            <a:xfrm>
              <a:off x="-233897" y="4517540"/>
              <a:ext cx="301864" cy="32046"/>
            </a:xfrm>
            <a:custGeom>
              <a:rect b="b" l="l" r="r" t="t"/>
              <a:pathLst>
                <a:path extrusionOk="0" h="703" w="6622">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236450" y="4537415"/>
              <a:ext cx="298217" cy="7020"/>
            </a:xfrm>
            <a:custGeom>
              <a:rect b="b" l="l" r="r" t="t"/>
              <a:pathLst>
                <a:path extrusionOk="0" h="154" w="6542">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a:off x="-730" y="4515443"/>
              <a:ext cx="17915" cy="27807"/>
            </a:xfrm>
            <a:custGeom>
              <a:rect b="b" l="l" r="r" t="t"/>
              <a:pathLst>
                <a:path extrusionOk="0" h="610" w="393">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a:off x="-52378" y="4502953"/>
              <a:ext cx="9983" cy="14815"/>
            </a:xfrm>
            <a:custGeom>
              <a:rect b="b" l="l" r="r" t="t"/>
              <a:pathLst>
                <a:path extrusionOk="0" h="325" w="219">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a:off x="-66737" y="4500492"/>
              <a:ext cx="11579" cy="10165"/>
            </a:xfrm>
            <a:custGeom>
              <a:rect b="b" l="l" r="r" t="t"/>
              <a:pathLst>
                <a:path extrusionOk="0" h="223" w="254">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a:off x="-75718" y="4492970"/>
              <a:ext cx="18599" cy="2279"/>
            </a:xfrm>
            <a:custGeom>
              <a:rect b="b" l="l" r="r" t="t"/>
              <a:pathLst>
                <a:path extrusionOk="0" h="50" w="408">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a:off x="-79136" y="4482258"/>
              <a:ext cx="21197" cy="3100"/>
            </a:xfrm>
            <a:custGeom>
              <a:rect b="b" l="l" r="r" t="t"/>
              <a:pathLst>
                <a:path extrusionOk="0" h="68" w="465">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p:nvPr/>
          </p:nvSpPr>
          <p:spPr>
            <a:xfrm>
              <a:off x="-46224" y="4486178"/>
              <a:ext cx="33323" cy="19237"/>
            </a:xfrm>
            <a:custGeom>
              <a:rect b="b" l="l" r="r" t="t"/>
              <a:pathLst>
                <a:path extrusionOk="0" h="422" w="731">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p:nvPr/>
          </p:nvSpPr>
          <p:spPr>
            <a:xfrm>
              <a:off x="-58806" y="4481209"/>
              <a:ext cx="17231" cy="21835"/>
            </a:xfrm>
            <a:custGeom>
              <a:rect b="b" l="l" r="r" t="t"/>
              <a:pathLst>
                <a:path extrusionOk="0" h="479" w="378">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p:nvPr/>
          </p:nvSpPr>
          <p:spPr>
            <a:xfrm>
              <a:off x="-233670" y="4492924"/>
              <a:ext cx="63363" cy="49916"/>
            </a:xfrm>
            <a:custGeom>
              <a:rect b="b" l="l" r="r" t="t"/>
              <a:pathLst>
                <a:path extrusionOk="0" h="1095" w="139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p:nvPr/>
          </p:nvSpPr>
          <p:spPr>
            <a:xfrm>
              <a:off x="-217760" y="4420900"/>
              <a:ext cx="2416" cy="72115"/>
            </a:xfrm>
            <a:custGeom>
              <a:rect b="b" l="l" r="r" t="t"/>
              <a:pathLst>
                <a:path extrusionOk="0" h="1582" w="53">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p:nvPr/>
          </p:nvSpPr>
          <p:spPr>
            <a:xfrm>
              <a:off x="-148426" y="4525837"/>
              <a:ext cx="51420" cy="2690"/>
            </a:xfrm>
            <a:custGeom>
              <a:rect b="b" l="l" r="r" t="t"/>
              <a:pathLst>
                <a:path extrusionOk="0" h="59" w="1128">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2"/>
            <p:cNvSpPr/>
            <p:nvPr/>
          </p:nvSpPr>
          <p:spPr>
            <a:xfrm>
              <a:off x="-183298" y="4526840"/>
              <a:ext cx="6017" cy="10029"/>
            </a:xfrm>
            <a:custGeom>
              <a:rect b="b" l="l" r="r" t="t"/>
              <a:pathLst>
                <a:path extrusionOk="0" h="220" w="132">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196427" y="4510839"/>
              <a:ext cx="7385" cy="6792"/>
            </a:xfrm>
            <a:custGeom>
              <a:rect b="b" l="l" r="r" t="t"/>
              <a:pathLst>
                <a:path extrusionOk="0" h="149" w="162">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214889" y="4502953"/>
              <a:ext cx="10485" cy="4285"/>
            </a:xfrm>
            <a:custGeom>
              <a:rect b="b" l="l" r="r" t="t"/>
              <a:pathLst>
                <a:path extrusionOk="0" h="94" w="23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a:off x="-228336" y="4500309"/>
              <a:ext cx="5835" cy="2781"/>
            </a:xfrm>
            <a:custGeom>
              <a:rect b="b" l="l" r="r" t="t"/>
              <a:pathLst>
                <a:path extrusionOk="0" h="61" w="128">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p:nvPr/>
          </p:nvSpPr>
          <p:spPr>
            <a:xfrm>
              <a:off x="557412" y="1720904"/>
              <a:ext cx="199024" cy="228563"/>
            </a:xfrm>
            <a:custGeom>
              <a:rect b="b" l="l" r="r" t="t"/>
              <a:pathLst>
                <a:path extrusionOk="0" h="5014" w="4366">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
            <p:cNvSpPr/>
            <p:nvPr/>
          </p:nvSpPr>
          <p:spPr>
            <a:xfrm>
              <a:off x="640058" y="1808564"/>
              <a:ext cx="46679" cy="60446"/>
            </a:xfrm>
            <a:custGeom>
              <a:rect b="b" l="l" r="r" t="t"/>
              <a:pathLst>
                <a:path extrusionOk="0" h="1326" w="1024">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2"/>
            <p:cNvSpPr/>
            <p:nvPr/>
          </p:nvSpPr>
          <p:spPr>
            <a:xfrm>
              <a:off x="657152" y="1828895"/>
              <a:ext cx="37106" cy="52104"/>
            </a:xfrm>
            <a:custGeom>
              <a:rect b="b" l="l" r="r" t="t"/>
              <a:pathLst>
                <a:path extrusionOk="0" h="1143" w="814">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2"/>
            <p:cNvSpPr/>
            <p:nvPr/>
          </p:nvSpPr>
          <p:spPr>
            <a:xfrm>
              <a:off x="590871" y="1833453"/>
              <a:ext cx="74349" cy="34736"/>
            </a:xfrm>
            <a:custGeom>
              <a:rect b="b" l="l" r="r" t="t"/>
              <a:pathLst>
                <a:path extrusionOk="0" h="762" w="1631">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
            <p:cNvSpPr/>
            <p:nvPr/>
          </p:nvSpPr>
          <p:spPr>
            <a:xfrm>
              <a:off x="590689" y="1832405"/>
              <a:ext cx="75534" cy="35967"/>
            </a:xfrm>
            <a:custGeom>
              <a:rect b="b" l="l" r="r" t="t"/>
              <a:pathLst>
                <a:path extrusionOk="0" h="789" w="1657">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2"/>
            <p:cNvSpPr/>
            <p:nvPr/>
          </p:nvSpPr>
          <p:spPr>
            <a:xfrm>
              <a:off x="676708" y="1844667"/>
              <a:ext cx="26941" cy="45084"/>
            </a:xfrm>
            <a:custGeom>
              <a:rect b="b" l="l" r="r" t="t"/>
              <a:pathLst>
                <a:path extrusionOk="0" h="989" w="591">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2"/>
            <p:cNvSpPr/>
            <p:nvPr/>
          </p:nvSpPr>
          <p:spPr>
            <a:xfrm>
              <a:off x="633265" y="1865180"/>
              <a:ext cx="6655" cy="46861"/>
            </a:xfrm>
            <a:custGeom>
              <a:rect b="b" l="l" r="r" t="t"/>
              <a:pathLst>
                <a:path extrusionOk="0" h="1028" w="146">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2"/>
            <p:cNvSpPr/>
            <p:nvPr/>
          </p:nvSpPr>
          <p:spPr>
            <a:xfrm>
              <a:off x="-274696" y="1817590"/>
              <a:ext cx="294251" cy="305967"/>
            </a:xfrm>
            <a:custGeom>
              <a:rect b="b" l="l" r="r" t="t"/>
              <a:pathLst>
                <a:path extrusionOk="0" h="6712" w="6455">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2"/>
            <p:cNvSpPr/>
            <p:nvPr/>
          </p:nvSpPr>
          <p:spPr>
            <a:xfrm>
              <a:off x="-318731" y="1708186"/>
              <a:ext cx="235674" cy="401649"/>
            </a:xfrm>
            <a:custGeom>
              <a:rect b="b" l="l" r="r" t="t"/>
              <a:pathLst>
                <a:path extrusionOk="0" h="8811" w="517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2"/>
            <p:cNvSpPr/>
            <p:nvPr/>
          </p:nvSpPr>
          <p:spPr>
            <a:xfrm>
              <a:off x="-114146" y="1855653"/>
              <a:ext cx="15362" cy="15362"/>
            </a:xfrm>
            <a:custGeom>
              <a:rect b="b" l="l" r="r" t="t"/>
              <a:pathLst>
                <a:path extrusionOk="0" h="337" w="337">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
            <p:cNvSpPr/>
            <p:nvPr/>
          </p:nvSpPr>
          <p:spPr>
            <a:xfrm>
              <a:off x="-122123" y="1845579"/>
              <a:ext cx="31271" cy="9436"/>
            </a:xfrm>
            <a:custGeom>
              <a:rect b="b" l="l" r="r" t="t"/>
              <a:pathLst>
                <a:path extrusionOk="0" h="207" w="686">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2"/>
            <p:cNvSpPr/>
            <p:nvPr/>
          </p:nvSpPr>
          <p:spPr>
            <a:xfrm>
              <a:off x="-203447" y="1855653"/>
              <a:ext cx="15408" cy="15362"/>
            </a:xfrm>
            <a:custGeom>
              <a:rect b="b" l="l" r="r" t="t"/>
              <a:pathLst>
                <a:path extrusionOk="0" h="337" w="338">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
            <p:cNvSpPr/>
            <p:nvPr/>
          </p:nvSpPr>
          <p:spPr>
            <a:xfrm>
              <a:off x="-213977" y="1845579"/>
              <a:ext cx="31362" cy="9436"/>
            </a:xfrm>
            <a:custGeom>
              <a:rect b="b" l="l" r="r" t="t"/>
              <a:pathLst>
                <a:path extrusionOk="0" h="207" w="688">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2"/>
            <p:cNvSpPr/>
            <p:nvPr/>
          </p:nvSpPr>
          <p:spPr>
            <a:xfrm>
              <a:off x="-185669" y="1931689"/>
              <a:ext cx="45084" cy="24525"/>
            </a:xfrm>
            <a:custGeom>
              <a:rect b="b" l="l" r="r" t="t"/>
              <a:pathLst>
                <a:path extrusionOk="0" h="538" w="989">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2"/>
            <p:cNvSpPr/>
            <p:nvPr/>
          </p:nvSpPr>
          <p:spPr>
            <a:xfrm>
              <a:off x="-230706" y="2000659"/>
              <a:ext cx="79728" cy="41801"/>
            </a:xfrm>
            <a:custGeom>
              <a:rect b="b" l="l" r="r" t="t"/>
              <a:pathLst>
                <a:path extrusionOk="0" h="917" w="1749">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2"/>
            <p:cNvSpPr/>
            <p:nvPr/>
          </p:nvSpPr>
          <p:spPr>
            <a:xfrm>
              <a:off x="-463782" y="1667843"/>
              <a:ext cx="411450" cy="438026"/>
            </a:xfrm>
            <a:custGeom>
              <a:rect b="b" l="l" r="r" t="t"/>
              <a:pathLst>
                <a:path extrusionOk="0" h="9609" w="9026">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2"/>
            <p:cNvSpPr/>
            <p:nvPr/>
          </p:nvSpPr>
          <p:spPr>
            <a:xfrm>
              <a:off x="-277933" y="1746249"/>
              <a:ext cx="120572" cy="78999"/>
            </a:xfrm>
            <a:custGeom>
              <a:rect b="b" l="l" r="r" t="t"/>
              <a:pathLst>
                <a:path extrusionOk="0" h="1733" w="2645">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2"/>
            <p:cNvSpPr/>
            <p:nvPr/>
          </p:nvSpPr>
          <p:spPr>
            <a:xfrm>
              <a:off x="-434699" y="1751811"/>
              <a:ext cx="83922" cy="216666"/>
            </a:xfrm>
            <a:custGeom>
              <a:rect b="b" l="l" r="r" t="t"/>
              <a:pathLst>
                <a:path extrusionOk="0" h="4753" w="1841">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
            <p:cNvSpPr/>
            <p:nvPr/>
          </p:nvSpPr>
          <p:spPr>
            <a:xfrm>
              <a:off x="-84880" y="1790649"/>
              <a:ext cx="89119" cy="119661"/>
            </a:xfrm>
            <a:custGeom>
              <a:rect b="b" l="l" r="r" t="t"/>
              <a:pathLst>
                <a:path extrusionOk="0" h="2625" w="1955">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
            <p:cNvSpPr/>
            <p:nvPr/>
          </p:nvSpPr>
          <p:spPr>
            <a:xfrm>
              <a:off x="-90897" y="2826977"/>
              <a:ext cx="205087" cy="1628251"/>
            </a:xfrm>
            <a:custGeom>
              <a:rect b="b" l="l" r="r" t="t"/>
              <a:pathLst>
                <a:path extrusionOk="0" h="35719" w="4499">
                  <a:moveTo>
                    <a:pt x="1" y="0"/>
                  </a:moveTo>
                  <a:lnTo>
                    <a:pt x="640" y="35718"/>
                  </a:lnTo>
                  <a:cubicBezTo>
                    <a:pt x="640" y="35718"/>
                    <a:pt x="3930" y="24019"/>
                    <a:pt x="4214" y="19308"/>
                  </a:cubicBezTo>
                  <a:cubicBezTo>
                    <a:pt x="4498" y="14593"/>
                    <a:pt x="1" y="1"/>
                    <a:pt x="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
            <p:cNvSpPr/>
            <p:nvPr/>
          </p:nvSpPr>
          <p:spPr>
            <a:xfrm>
              <a:off x="-477919" y="2696154"/>
              <a:ext cx="441491" cy="1776418"/>
            </a:xfrm>
            <a:custGeom>
              <a:rect b="b" l="l" r="r" t="t"/>
              <a:pathLst>
                <a:path extrusionOk="0" h="38742" w="9685">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
            <p:cNvSpPr/>
            <p:nvPr/>
          </p:nvSpPr>
          <p:spPr>
            <a:xfrm>
              <a:off x="-260975" y="2710052"/>
              <a:ext cx="102840" cy="1755934"/>
            </a:xfrm>
            <a:custGeom>
              <a:rect b="b" l="l" r="r" t="t"/>
              <a:pathLst>
                <a:path extrusionOk="0" h="38520" w="2256">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
            <p:cNvSpPr/>
            <p:nvPr/>
          </p:nvSpPr>
          <p:spPr>
            <a:xfrm>
              <a:off x="-258422" y="4440821"/>
              <a:ext cx="221999" cy="33505"/>
            </a:xfrm>
            <a:custGeom>
              <a:rect b="b" l="l" r="r" t="t"/>
              <a:pathLst>
                <a:path extrusionOk="0" h="735" w="4870">
                  <a:moveTo>
                    <a:pt x="1" y="1"/>
                  </a:moveTo>
                  <a:lnTo>
                    <a:pt x="1" y="735"/>
                  </a:lnTo>
                  <a:lnTo>
                    <a:pt x="4870" y="735"/>
                  </a:lnTo>
                  <a:lnTo>
                    <a:pt x="4870"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
            <p:cNvSpPr/>
            <p:nvPr/>
          </p:nvSpPr>
          <p:spPr>
            <a:xfrm>
              <a:off x="-245841" y="2706496"/>
              <a:ext cx="2462" cy="10348"/>
            </a:xfrm>
            <a:custGeom>
              <a:rect b="b" l="l" r="r" t="t"/>
              <a:pathLst>
                <a:path extrusionOk="0" h="227" w="54">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2"/>
            <p:cNvSpPr/>
            <p:nvPr/>
          </p:nvSpPr>
          <p:spPr>
            <a:xfrm>
              <a:off x="-245248" y="2727009"/>
              <a:ext cx="2416" cy="10165"/>
            </a:xfrm>
            <a:custGeom>
              <a:rect b="b" l="l" r="r" t="t"/>
              <a:pathLst>
                <a:path extrusionOk="0" h="223" w="53">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2"/>
            <p:cNvSpPr/>
            <p:nvPr/>
          </p:nvSpPr>
          <p:spPr>
            <a:xfrm>
              <a:off x="-244655" y="2747295"/>
              <a:ext cx="2462" cy="10393"/>
            </a:xfrm>
            <a:custGeom>
              <a:rect b="b" l="l" r="r" t="t"/>
              <a:pathLst>
                <a:path extrusionOk="0" h="228" w="54">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2"/>
            <p:cNvSpPr/>
            <p:nvPr/>
          </p:nvSpPr>
          <p:spPr>
            <a:xfrm>
              <a:off x="-244063" y="2767808"/>
              <a:ext cx="2416" cy="10211"/>
            </a:xfrm>
            <a:custGeom>
              <a:rect b="b" l="l" r="r" t="t"/>
              <a:pathLst>
                <a:path extrusionOk="0" h="224" w="53">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
            <p:cNvSpPr/>
            <p:nvPr/>
          </p:nvSpPr>
          <p:spPr>
            <a:xfrm>
              <a:off x="-243425" y="2788321"/>
              <a:ext cx="2416" cy="10257"/>
            </a:xfrm>
            <a:custGeom>
              <a:rect b="b" l="l" r="r" t="t"/>
              <a:pathLst>
                <a:path extrusionOk="0" h="225" w="53">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2"/>
            <p:cNvSpPr/>
            <p:nvPr/>
          </p:nvSpPr>
          <p:spPr>
            <a:xfrm>
              <a:off x="-242878" y="2808652"/>
              <a:ext cx="2462" cy="10257"/>
            </a:xfrm>
            <a:custGeom>
              <a:rect b="b" l="l" r="r" t="t"/>
              <a:pathLst>
                <a:path extrusionOk="0" h="225" w="54">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
            <p:cNvSpPr/>
            <p:nvPr/>
          </p:nvSpPr>
          <p:spPr>
            <a:xfrm>
              <a:off x="-242239" y="2829165"/>
              <a:ext cx="2416" cy="10211"/>
            </a:xfrm>
            <a:custGeom>
              <a:rect b="b" l="l" r="r" t="t"/>
              <a:pathLst>
                <a:path extrusionOk="0" h="224" w="53">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
            <p:cNvSpPr/>
            <p:nvPr/>
          </p:nvSpPr>
          <p:spPr>
            <a:xfrm>
              <a:off x="-241692" y="2849496"/>
              <a:ext cx="2462" cy="10393"/>
            </a:xfrm>
            <a:custGeom>
              <a:rect b="b" l="l" r="r" t="t"/>
              <a:pathLst>
                <a:path extrusionOk="0" h="228" w="54">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
            <p:cNvSpPr/>
            <p:nvPr/>
          </p:nvSpPr>
          <p:spPr>
            <a:xfrm>
              <a:off x="-241054" y="2870009"/>
              <a:ext cx="2416" cy="10211"/>
            </a:xfrm>
            <a:custGeom>
              <a:rect b="b" l="l" r="r" t="t"/>
              <a:pathLst>
                <a:path extrusionOk="0" h="224" w="53">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a:off x="-240462" y="2890295"/>
              <a:ext cx="2416" cy="10439"/>
            </a:xfrm>
            <a:custGeom>
              <a:rect b="b" l="l" r="r" t="t"/>
              <a:pathLst>
                <a:path extrusionOk="0" h="229" w="53">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2"/>
            <p:cNvSpPr/>
            <p:nvPr/>
          </p:nvSpPr>
          <p:spPr>
            <a:xfrm>
              <a:off x="-239869" y="2910853"/>
              <a:ext cx="2462" cy="10211"/>
            </a:xfrm>
            <a:custGeom>
              <a:rect b="b" l="l" r="r" t="t"/>
              <a:pathLst>
                <a:path extrusionOk="0" h="224" w="54">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2"/>
            <p:cNvSpPr/>
            <p:nvPr/>
          </p:nvSpPr>
          <p:spPr>
            <a:xfrm>
              <a:off x="-239459" y="2931367"/>
              <a:ext cx="2051" cy="10211"/>
            </a:xfrm>
            <a:custGeom>
              <a:rect b="b" l="l" r="r" t="t"/>
              <a:pathLst>
                <a:path extrusionOk="0" h="224" w="45">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2"/>
            <p:cNvSpPr/>
            <p:nvPr/>
          </p:nvSpPr>
          <p:spPr>
            <a:xfrm>
              <a:off x="-239276" y="2951880"/>
              <a:ext cx="2234" cy="10211"/>
            </a:xfrm>
            <a:custGeom>
              <a:rect b="b" l="l" r="r" t="t"/>
              <a:pathLst>
                <a:path extrusionOk="0" h="224" w="49">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a:off x="-239094" y="2972211"/>
              <a:ext cx="2416" cy="10439"/>
            </a:xfrm>
            <a:custGeom>
              <a:rect b="b" l="l" r="r" t="t"/>
              <a:pathLst>
                <a:path extrusionOk="0" h="229" w="53">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
            <p:cNvSpPr/>
            <p:nvPr/>
          </p:nvSpPr>
          <p:spPr>
            <a:xfrm>
              <a:off x="-238456" y="2992724"/>
              <a:ext cx="2416" cy="10257"/>
            </a:xfrm>
            <a:custGeom>
              <a:rect b="b" l="l" r="r" t="t"/>
              <a:pathLst>
                <a:path extrusionOk="0" h="225" w="53">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
            <p:cNvSpPr/>
            <p:nvPr/>
          </p:nvSpPr>
          <p:spPr>
            <a:xfrm>
              <a:off x="-237635" y="3013237"/>
              <a:ext cx="2416" cy="10211"/>
            </a:xfrm>
            <a:custGeom>
              <a:rect b="b" l="l" r="r" t="t"/>
              <a:pathLst>
                <a:path extrusionOk="0" h="224" w="53">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p:nvPr/>
          </p:nvSpPr>
          <p:spPr>
            <a:xfrm>
              <a:off x="-236450" y="3033568"/>
              <a:ext cx="2416" cy="10393"/>
            </a:xfrm>
            <a:custGeom>
              <a:rect b="b" l="l" r="r" t="t"/>
              <a:pathLst>
                <a:path extrusionOk="0" h="228" w="53">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p:nvPr/>
          </p:nvSpPr>
          <p:spPr>
            <a:xfrm>
              <a:off x="-235265" y="3054081"/>
              <a:ext cx="2416" cy="10211"/>
            </a:xfrm>
            <a:custGeom>
              <a:rect b="b" l="l" r="r" t="t"/>
              <a:pathLst>
                <a:path extrusionOk="0" h="224" w="53">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2"/>
            <p:cNvSpPr/>
            <p:nvPr/>
          </p:nvSpPr>
          <p:spPr>
            <a:xfrm>
              <a:off x="-233897" y="3074367"/>
              <a:ext cx="2644" cy="10439"/>
            </a:xfrm>
            <a:custGeom>
              <a:rect b="b" l="l" r="r" t="t"/>
              <a:pathLst>
                <a:path extrusionOk="0" h="229" w="58">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
            <p:cNvSpPr/>
            <p:nvPr/>
          </p:nvSpPr>
          <p:spPr>
            <a:xfrm>
              <a:off x="-232302" y="3094925"/>
              <a:ext cx="2826" cy="10211"/>
            </a:xfrm>
            <a:custGeom>
              <a:rect b="b" l="l" r="r" t="t"/>
              <a:pathLst>
                <a:path extrusionOk="0" h="224" w="62">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p:nvPr/>
          </p:nvSpPr>
          <p:spPr>
            <a:xfrm>
              <a:off x="-230296" y="3115256"/>
              <a:ext cx="2826" cy="10211"/>
            </a:xfrm>
            <a:custGeom>
              <a:rect b="b" l="l" r="r" t="t"/>
              <a:pathLst>
                <a:path extrusionOk="0" h="224" w="62">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228108" y="3135587"/>
              <a:ext cx="2826" cy="10165"/>
            </a:xfrm>
            <a:custGeom>
              <a:rect b="b" l="l" r="r" t="t"/>
              <a:pathLst>
                <a:path extrusionOk="0" h="223" w="62">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225692" y="3155918"/>
              <a:ext cx="2826" cy="10165"/>
            </a:xfrm>
            <a:custGeom>
              <a:rect b="b" l="l" r="r" t="t"/>
              <a:pathLst>
                <a:path extrusionOk="0" h="223" w="62">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223139" y="3176203"/>
              <a:ext cx="2826" cy="10029"/>
            </a:xfrm>
            <a:custGeom>
              <a:rect b="b" l="l" r="r" t="t"/>
              <a:pathLst>
                <a:path extrusionOk="0" h="220" w="62">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220359" y="3196306"/>
              <a:ext cx="2826" cy="10211"/>
            </a:xfrm>
            <a:custGeom>
              <a:rect b="b" l="l" r="r" t="t"/>
              <a:pathLst>
                <a:path extrusionOk="0" h="224" w="62">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217578" y="3216455"/>
              <a:ext cx="3054" cy="10211"/>
            </a:xfrm>
            <a:custGeom>
              <a:rect b="b" l="l" r="r" t="t"/>
              <a:pathLst>
                <a:path extrusionOk="0" h="224" w="67">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214387" y="3236740"/>
              <a:ext cx="3054" cy="10074"/>
            </a:xfrm>
            <a:custGeom>
              <a:rect b="b" l="l" r="r" t="t"/>
              <a:pathLst>
                <a:path extrusionOk="0" h="221" w="67">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211151" y="3256889"/>
              <a:ext cx="3009" cy="9983"/>
            </a:xfrm>
            <a:custGeom>
              <a:rect b="b" l="l" r="r" t="t"/>
              <a:pathLst>
                <a:path extrusionOk="0" h="219" w="66">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207777" y="3276992"/>
              <a:ext cx="3009" cy="10029"/>
            </a:xfrm>
            <a:custGeom>
              <a:rect b="b" l="l" r="r" t="t"/>
              <a:pathLst>
                <a:path extrusionOk="0" h="220" w="66">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204450" y="3297140"/>
              <a:ext cx="3100" cy="9983"/>
            </a:xfrm>
            <a:custGeom>
              <a:rect b="b" l="l" r="r" t="t"/>
              <a:pathLst>
                <a:path extrusionOk="0" h="219" w="68">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201031" y="3317243"/>
              <a:ext cx="3237" cy="10029"/>
            </a:xfrm>
            <a:custGeom>
              <a:rect b="b" l="l" r="r" t="t"/>
              <a:pathLst>
                <a:path extrusionOk="0" h="220" w="71">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197657" y="3337346"/>
              <a:ext cx="3282" cy="10074"/>
            </a:xfrm>
            <a:custGeom>
              <a:rect b="b" l="l" r="r" t="t"/>
              <a:pathLst>
                <a:path extrusionOk="0" h="221" w="72">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2"/>
            <p:cNvSpPr/>
            <p:nvPr/>
          </p:nvSpPr>
          <p:spPr>
            <a:xfrm>
              <a:off x="-194239" y="3357449"/>
              <a:ext cx="3009" cy="10074"/>
            </a:xfrm>
            <a:custGeom>
              <a:rect b="b" l="l" r="r" t="t"/>
              <a:pathLst>
                <a:path extrusionOk="0" h="221" w="66">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2"/>
            <p:cNvSpPr/>
            <p:nvPr/>
          </p:nvSpPr>
          <p:spPr>
            <a:xfrm>
              <a:off x="-190865" y="3377598"/>
              <a:ext cx="3009" cy="10029"/>
            </a:xfrm>
            <a:custGeom>
              <a:rect b="b" l="l" r="r" t="t"/>
              <a:pathLst>
                <a:path extrusionOk="0" h="220" w="66">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187902" y="3397746"/>
              <a:ext cx="3054" cy="9983"/>
            </a:xfrm>
            <a:custGeom>
              <a:rect b="b" l="l" r="r" t="t"/>
              <a:pathLst>
                <a:path extrusionOk="0" h="219" w="67">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a:off x="-184894" y="3417849"/>
              <a:ext cx="3009" cy="10029"/>
            </a:xfrm>
            <a:custGeom>
              <a:rect b="b" l="l" r="r" t="t"/>
              <a:pathLst>
                <a:path extrusionOk="0" h="220" w="66">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a:off x="-182113" y="3437998"/>
              <a:ext cx="3054" cy="10165"/>
            </a:xfrm>
            <a:custGeom>
              <a:rect b="b" l="l" r="r" t="t"/>
              <a:pathLst>
                <a:path extrusionOk="0" h="223" w="67">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179515" y="3458283"/>
              <a:ext cx="2872" cy="10029"/>
            </a:xfrm>
            <a:custGeom>
              <a:rect b="b" l="l" r="r" t="t"/>
              <a:pathLst>
                <a:path extrusionOk="0" h="220" w="63">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a:off x="-177144" y="3478386"/>
              <a:ext cx="2872" cy="10257"/>
            </a:xfrm>
            <a:custGeom>
              <a:rect b="b" l="l" r="r" t="t"/>
              <a:pathLst>
                <a:path extrusionOk="0" h="225" w="63">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174910" y="3498717"/>
              <a:ext cx="2781" cy="10211"/>
            </a:xfrm>
            <a:custGeom>
              <a:rect b="b" l="l" r="r" t="t"/>
              <a:pathLst>
                <a:path extrusionOk="0" h="224" w="61">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
            <p:cNvSpPr/>
            <p:nvPr/>
          </p:nvSpPr>
          <p:spPr>
            <a:xfrm>
              <a:off x="-172905" y="3519048"/>
              <a:ext cx="2598" cy="10211"/>
            </a:xfrm>
            <a:custGeom>
              <a:rect b="b" l="l" r="r" t="t"/>
              <a:pathLst>
                <a:path extrusionOk="0" h="224" w="57">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
            <p:cNvSpPr/>
            <p:nvPr/>
          </p:nvSpPr>
          <p:spPr>
            <a:xfrm>
              <a:off x="-171355" y="3539333"/>
              <a:ext cx="2644" cy="10257"/>
            </a:xfrm>
            <a:custGeom>
              <a:rect b="b" l="l" r="r" t="t"/>
              <a:pathLst>
                <a:path extrusionOk="0" h="225" w="58">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2"/>
            <p:cNvSpPr/>
            <p:nvPr/>
          </p:nvSpPr>
          <p:spPr>
            <a:xfrm>
              <a:off x="-169759" y="3559892"/>
              <a:ext cx="2416" cy="10211"/>
            </a:xfrm>
            <a:custGeom>
              <a:rect b="b" l="l" r="r" t="t"/>
              <a:pathLst>
                <a:path extrusionOk="0" h="224" w="53">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
            <p:cNvSpPr/>
            <p:nvPr/>
          </p:nvSpPr>
          <p:spPr>
            <a:xfrm>
              <a:off x="-168574" y="3580223"/>
              <a:ext cx="2462" cy="10211"/>
            </a:xfrm>
            <a:custGeom>
              <a:rect b="b" l="l" r="r" t="t"/>
              <a:pathLst>
                <a:path extrusionOk="0" h="224" w="54">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a:off x="-167571" y="3600554"/>
              <a:ext cx="2462" cy="10165"/>
            </a:xfrm>
            <a:custGeom>
              <a:rect b="b" l="l" r="r" t="t"/>
              <a:pathLst>
                <a:path extrusionOk="0" h="223" w="54">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a:off x="-166751" y="3620885"/>
              <a:ext cx="2416" cy="10165"/>
            </a:xfrm>
            <a:custGeom>
              <a:rect b="b" l="l" r="r" t="t"/>
              <a:pathLst>
                <a:path extrusionOk="0" h="223" w="53">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166158" y="3641398"/>
              <a:ext cx="2234" cy="10165"/>
            </a:xfrm>
            <a:custGeom>
              <a:rect b="b" l="l" r="r" t="t"/>
              <a:pathLst>
                <a:path extrusionOk="0" h="223" w="49">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
            <p:cNvSpPr/>
            <p:nvPr/>
          </p:nvSpPr>
          <p:spPr>
            <a:xfrm>
              <a:off x="-165748" y="3661683"/>
              <a:ext cx="2234" cy="10393"/>
            </a:xfrm>
            <a:custGeom>
              <a:rect b="b" l="l" r="r" t="t"/>
              <a:pathLst>
                <a:path extrusionOk="0" h="228" w="49">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2"/>
            <p:cNvSpPr/>
            <p:nvPr/>
          </p:nvSpPr>
          <p:spPr>
            <a:xfrm>
              <a:off x="-165566" y="3682196"/>
              <a:ext cx="2234" cy="10211"/>
            </a:xfrm>
            <a:custGeom>
              <a:rect b="b" l="l" r="r" t="t"/>
              <a:pathLst>
                <a:path extrusionOk="0" h="224" w="49">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2"/>
            <p:cNvSpPr/>
            <p:nvPr/>
          </p:nvSpPr>
          <p:spPr>
            <a:xfrm>
              <a:off x="-165383" y="3702709"/>
              <a:ext cx="2279" cy="10257"/>
            </a:xfrm>
            <a:custGeom>
              <a:rect b="b" l="l" r="r" t="t"/>
              <a:pathLst>
                <a:path extrusionOk="0" h="225" w="5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2"/>
            <p:cNvSpPr/>
            <p:nvPr/>
          </p:nvSpPr>
          <p:spPr>
            <a:xfrm>
              <a:off x="-165155" y="3723040"/>
              <a:ext cx="2234" cy="10439"/>
            </a:xfrm>
            <a:custGeom>
              <a:rect b="b" l="l" r="r" t="t"/>
              <a:pathLst>
                <a:path extrusionOk="0" h="229" w="49">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
            <p:cNvSpPr/>
            <p:nvPr/>
          </p:nvSpPr>
          <p:spPr>
            <a:xfrm>
              <a:off x="-164973" y="3743554"/>
              <a:ext cx="2234" cy="10211"/>
            </a:xfrm>
            <a:custGeom>
              <a:rect b="b" l="l" r="r" t="t"/>
              <a:pathLst>
                <a:path extrusionOk="0" h="224" w="49">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p:nvPr/>
          </p:nvSpPr>
          <p:spPr>
            <a:xfrm>
              <a:off x="-164745" y="3763884"/>
              <a:ext cx="2416" cy="10393"/>
            </a:xfrm>
            <a:custGeom>
              <a:rect b="b" l="l" r="r" t="t"/>
              <a:pathLst>
                <a:path extrusionOk="0" h="228" w="53">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p:nvPr/>
          </p:nvSpPr>
          <p:spPr>
            <a:xfrm>
              <a:off x="-164380" y="3784398"/>
              <a:ext cx="2279" cy="10211"/>
            </a:xfrm>
            <a:custGeom>
              <a:rect b="b" l="l" r="r" t="t"/>
              <a:pathLst>
                <a:path extrusionOk="0" h="224" w="5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2"/>
            <p:cNvSpPr/>
            <p:nvPr/>
          </p:nvSpPr>
          <p:spPr>
            <a:xfrm>
              <a:off x="-163970" y="3804956"/>
              <a:ext cx="2234" cy="10165"/>
            </a:xfrm>
            <a:custGeom>
              <a:rect b="b" l="l" r="r" t="t"/>
              <a:pathLst>
                <a:path extrusionOk="0" h="223" w="49">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
            <p:cNvSpPr/>
            <p:nvPr/>
          </p:nvSpPr>
          <p:spPr>
            <a:xfrm>
              <a:off x="-163560" y="3825242"/>
              <a:ext cx="2462" cy="10393"/>
            </a:xfrm>
            <a:custGeom>
              <a:rect b="b" l="l" r="r" t="t"/>
              <a:pathLst>
                <a:path extrusionOk="0" h="228" w="54">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p:nvPr/>
          </p:nvSpPr>
          <p:spPr>
            <a:xfrm>
              <a:off x="-162967" y="3845755"/>
              <a:ext cx="2234" cy="10211"/>
            </a:xfrm>
            <a:custGeom>
              <a:rect b="b" l="l" r="r" t="t"/>
              <a:pathLst>
                <a:path extrusionOk="0" h="224" w="49">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
            <p:cNvSpPr/>
            <p:nvPr/>
          </p:nvSpPr>
          <p:spPr>
            <a:xfrm>
              <a:off x="-162603" y="3866086"/>
              <a:ext cx="2462" cy="10393"/>
            </a:xfrm>
            <a:custGeom>
              <a:rect b="b" l="l" r="r" t="t"/>
              <a:pathLst>
                <a:path extrusionOk="0" h="228" w="54">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161964" y="3886599"/>
              <a:ext cx="2234" cy="10165"/>
            </a:xfrm>
            <a:custGeom>
              <a:rect b="b" l="l" r="r" t="t"/>
              <a:pathLst>
                <a:path extrusionOk="0" h="223" w="49">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161417" y="3907112"/>
              <a:ext cx="2279" cy="10211"/>
            </a:xfrm>
            <a:custGeom>
              <a:rect b="b" l="l" r="r" t="t"/>
              <a:pathLst>
                <a:path extrusionOk="0" h="224" w="5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160779" y="3927443"/>
              <a:ext cx="2234" cy="10211"/>
            </a:xfrm>
            <a:custGeom>
              <a:rect b="b" l="l" r="r" t="t"/>
              <a:pathLst>
                <a:path extrusionOk="0" h="224" w="49">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160187" y="3947956"/>
              <a:ext cx="2234" cy="10211"/>
            </a:xfrm>
            <a:custGeom>
              <a:rect b="b" l="l" r="r" t="t"/>
              <a:pathLst>
                <a:path extrusionOk="0" h="224" w="49">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159594" y="3968287"/>
              <a:ext cx="2462" cy="10393"/>
            </a:xfrm>
            <a:custGeom>
              <a:rect b="b" l="l" r="r" t="t"/>
              <a:pathLst>
                <a:path extrusionOk="0" h="228" w="54">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158773" y="3988755"/>
              <a:ext cx="2188" cy="10257"/>
            </a:xfrm>
            <a:custGeom>
              <a:rect b="b" l="l" r="r" t="t"/>
              <a:pathLst>
                <a:path extrusionOk="0" h="225" w="48">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158181" y="4009086"/>
              <a:ext cx="2416" cy="10439"/>
            </a:xfrm>
            <a:custGeom>
              <a:rect b="b" l="l" r="r" t="t"/>
              <a:pathLst>
                <a:path extrusionOk="0" h="229" w="53">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157360" y="4029645"/>
              <a:ext cx="2234" cy="10211"/>
            </a:xfrm>
            <a:custGeom>
              <a:rect b="b" l="l" r="r" t="t"/>
              <a:pathLst>
                <a:path extrusionOk="0" h="224" w="49">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156813" y="4050158"/>
              <a:ext cx="2462" cy="10211"/>
            </a:xfrm>
            <a:custGeom>
              <a:rect b="b" l="l" r="r" t="t"/>
              <a:pathLst>
                <a:path extrusionOk="0" h="224" w="54">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155993" y="4070489"/>
              <a:ext cx="2416" cy="10165"/>
            </a:xfrm>
            <a:custGeom>
              <a:rect b="b" l="l" r="r" t="t"/>
              <a:pathLst>
                <a:path extrusionOk="0" h="223" w="53">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155172" y="4091002"/>
              <a:ext cx="2416" cy="10165"/>
            </a:xfrm>
            <a:custGeom>
              <a:rect b="b" l="l" r="r" t="t"/>
              <a:pathLst>
                <a:path extrusionOk="0" h="223" w="53">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154397" y="4111333"/>
              <a:ext cx="2416" cy="10165"/>
            </a:xfrm>
            <a:custGeom>
              <a:rect b="b" l="l" r="r" t="t"/>
              <a:pathLst>
                <a:path extrusionOk="0" h="223" w="53">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153622" y="4131846"/>
              <a:ext cx="2462" cy="10211"/>
            </a:xfrm>
            <a:custGeom>
              <a:rect b="b" l="l" r="r" t="t"/>
              <a:pathLst>
                <a:path extrusionOk="0" h="224" w="54">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152802" y="4152131"/>
              <a:ext cx="2462" cy="10439"/>
            </a:xfrm>
            <a:custGeom>
              <a:rect b="b" l="l" r="r" t="t"/>
              <a:pathLst>
                <a:path extrusionOk="0" h="229" w="54">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152027" y="4172645"/>
              <a:ext cx="2416" cy="10257"/>
            </a:xfrm>
            <a:custGeom>
              <a:rect b="b" l="l" r="r" t="t"/>
              <a:pathLst>
                <a:path extrusionOk="0" h="225" w="53">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151206" y="4192976"/>
              <a:ext cx="2416" cy="10439"/>
            </a:xfrm>
            <a:custGeom>
              <a:rect b="b" l="l" r="r" t="t"/>
              <a:pathLst>
                <a:path extrusionOk="0" h="229" w="53">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150386" y="4213489"/>
              <a:ext cx="2416" cy="10211"/>
            </a:xfrm>
            <a:custGeom>
              <a:rect b="b" l="l" r="r" t="t"/>
              <a:pathLst>
                <a:path extrusionOk="0" h="224" w="53">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149656" y="4233820"/>
              <a:ext cx="2462" cy="10393"/>
            </a:xfrm>
            <a:custGeom>
              <a:rect b="b" l="l" r="r" t="t"/>
              <a:pathLst>
                <a:path extrusionOk="0" h="228" w="54">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148836" y="4254378"/>
              <a:ext cx="2462" cy="10165"/>
            </a:xfrm>
            <a:custGeom>
              <a:rect b="b" l="l" r="r" t="t"/>
              <a:pathLst>
                <a:path extrusionOk="0" h="223" w="54">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148015" y="4274846"/>
              <a:ext cx="2462" cy="10211"/>
            </a:xfrm>
            <a:custGeom>
              <a:rect b="b" l="l" r="r" t="t"/>
              <a:pathLst>
                <a:path extrusionOk="0" h="224" w="54">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a:off x="-147240" y="4295177"/>
              <a:ext cx="2416" cy="10211"/>
            </a:xfrm>
            <a:custGeom>
              <a:rect b="b" l="l" r="r" t="t"/>
              <a:pathLst>
                <a:path extrusionOk="0" h="224" w="53">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146420" y="4315690"/>
              <a:ext cx="2416" cy="10211"/>
            </a:xfrm>
            <a:custGeom>
              <a:rect b="b" l="l" r="r" t="t"/>
              <a:pathLst>
                <a:path extrusionOk="0" h="224" w="53">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145599" y="4336021"/>
              <a:ext cx="2416" cy="10211"/>
            </a:xfrm>
            <a:custGeom>
              <a:rect b="b" l="l" r="r" t="t"/>
              <a:pathLst>
                <a:path extrusionOk="0" h="224" w="53">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144870" y="4356534"/>
              <a:ext cx="2462" cy="10257"/>
            </a:xfrm>
            <a:custGeom>
              <a:rect b="b" l="l" r="r" t="t"/>
              <a:pathLst>
                <a:path extrusionOk="0" h="225" w="54">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144049" y="4376865"/>
              <a:ext cx="2462" cy="10393"/>
            </a:xfrm>
            <a:custGeom>
              <a:rect b="b" l="l" r="r" t="t"/>
              <a:pathLst>
                <a:path extrusionOk="0" h="228" w="54">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143229" y="4397378"/>
              <a:ext cx="2188" cy="10211"/>
            </a:xfrm>
            <a:custGeom>
              <a:rect b="b" l="l" r="r" t="t"/>
              <a:pathLst>
                <a:path extrusionOk="0" h="224" w="48">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142636" y="4417892"/>
              <a:ext cx="2416" cy="10211"/>
            </a:xfrm>
            <a:custGeom>
              <a:rect b="b" l="l" r="r" t="t"/>
              <a:pathLst>
                <a:path extrusionOk="0" h="224" w="53">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141861" y="4438223"/>
              <a:ext cx="2279" cy="10393"/>
            </a:xfrm>
            <a:custGeom>
              <a:rect b="b" l="l" r="r" t="t"/>
              <a:pathLst>
                <a:path extrusionOk="0" h="228" w="5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141269" y="4458781"/>
              <a:ext cx="2234" cy="4558"/>
            </a:xfrm>
            <a:custGeom>
              <a:rect b="b" l="l" r="r" t="t"/>
              <a:pathLst>
                <a:path extrusionOk="0" h="100" w="49">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115741" y="2713425"/>
              <a:ext cx="34098" cy="228107"/>
            </a:xfrm>
            <a:custGeom>
              <a:rect b="b" l="l" r="r" t="t"/>
              <a:pathLst>
                <a:path extrusionOk="0" h="5004" w="748">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478734" y="2928814"/>
              <a:ext cx="58622" cy="168619"/>
            </a:xfrm>
            <a:custGeom>
              <a:rect b="b" l="l" r="r" t="t"/>
              <a:pathLst>
                <a:path extrusionOk="0" h="3699" w="1286">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477731" y="2960404"/>
              <a:ext cx="39887" cy="9208"/>
            </a:xfrm>
            <a:custGeom>
              <a:rect b="b" l="l" r="r" t="t"/>
              <a:pathLst>
                <a:path extrusionOk="0" h="202" w="875">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823767" y="1859801"/>
              <a:ext cx="1492954" cy="1042757"/>
            </a:xfrm>
            <a:custGeom>
              <a:rect b="b" l="l" r="r" t="t"/>
              <a:pathLst>
                <a:path extrusionOk="0" h="22875" w="32751">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147238" y="2058825"/>
              <a:ext cx="69335" cy="177964"/>
            </a:xfrm>
            <a:custGeom>
              <a:rect b="b" l="l" r="r" t="t"/>
              <a:pathLst>
                <a:path extrusionOk="0" h="3904" w="1521">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402560" y="1972943"/>
              <a:ext cx="56070" cy="146100"/>
            </a:xfrm>
            <a:custGeom>
              <a:rect b="b" l="l" r="r" t="t"/>
              <a:pathLst>
                <a:path extrusionOk="0" h="3205" w="123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a:off x="-397639" y="2540430"/>
              <a:ext cx="305237" cy="36377"/>
            </a:xfrm>
            <a:custGeom>
              <a:rect b="b" l="l" r="r" t="t"/>
              <a:pathLst>
                <a:path extrusionOk="0" h="798" w="6696">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
            <p:cNvSpPr/>
            <p:nvPr/>
          </p:nvSpPr>
          <p:spPr>
            <a:xfrm>
              <a:off x="-676755" y="2382934"/>
              <a:ext cx="140903" cy="125951"/>
            </a:xfrm>
            <a:custGeom>
              <a:rect b="b" l="l" r="r" t="t"/>
              <a:pathLst>
                <a:path extrusionOk="0" h="2763" w="3091">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517162" y="2667156"/>
              <a:ext cx="68742" cy="148972"/>
            </a:xfrm>
            <a:custGeom>
              <a:rect b="b" l="l" r="r" t="t"/>
              <a:pathLst>
                <a:path extrusionOk="0" h="3268" w="1508">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454438" y="2101083"/>
              <a:ext cx="152026" cy="315038"/>
            </a:xfrm>
            <a:custGeom>
              <a:rect b="b" l="l" r="r" t="t"/>
              <a:pathLst>
                <a:path extrusionOk="0" h="6911" w="3335">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640880" y="2556339"/>
              <a:ext cx="73118" cy="22337"/>
            </a:xfrm>
            <a:custGeom>
              <a:rect b="b" l="l" r="r" t="t"/>
              <a:pathLst>
                <a:path extrusionOk="0" h="490" w="1604">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616994" y="2555109"/>
              <a:ext cx="45084" cy="46633"/>
            </a:xfrm>
            <a:custGeom>
              <a:rect b="b" l="l" r="r" t="t"/>
              <a:pathLst>
                <a:path extrusionOk="0" h="1023" w="989">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112961" y="2157836"/>
              <a:ext cx="55842" cy="155035"/>
            </a:xfrm>
            <a:custGeom>
              <a:rect b="b" l="l" r="r" t="t"/>
              <a:pathLst>
                <a:path extrusionOk="0" h="3401" w="1225">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310982" y="2410787"/>
              <a:ext cx="145644" cy="67420"/>
            </a:xfrm>
            <a:custGeom>
              <a:rect b="b" l="l" r="r" t="t"/>
              <a:pathLst>
                <a:path extrusionOk="0" h="1479" w="3195">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326526" y="2889930"/>
              <a:ext cx="89483" cy="35830"/>
            </a:xfrm>
            <a:custGeom>
              <a:rect b="b" l="l" r="r" t="t"/>
              <a:pathLst>
                <a:path extrusionOk="0" h="786" w="1963">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376761" y="2778976"/>
              <a:ext cx="149109" cy="138897"/>
            </a:xfrm>
            <a:custGeom>
              <a:rect b="b" l="l" r="r" t="t"/>
              <a:pathLst>
                <a:path extrusionOk="0" h="3047" w="3271">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377308" y="2857656"/>
              <a:ext cx="118384" cy="41893"/>
            </a:xfrm>
            <a:custGeom>
              <a:rect b="b" l="l" r="r" t="t"/>
              <a:pathLst>
                <a:path extrusionOk="0" h="919" w="2597">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305785" y="2901007"/>
              <a:ext cx="46406" cy="7522"/>
            </a:xfrm>
            <a:custGeom>
              <a:rect b="b" l="l" r="r" t="t"/>
              <a:pathLst>
                <a:path extrusionOk="0" h="165" w="1018">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525322" y="2223980"/>
              <a:ext cx="443086" cy="75534"/>
            </a:xfrm>
            <a:custGeom>
              <a:rect b="b" l="l" r="r" t="t"/>
              <a:pathLst>
                <a:path extrusionOk="0" h="1657" w="972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22"/>
          <p:cNvGrpSpPr/>
          <p:nvPr/>
        </p:nvGrpSpPr>
        <p:grpSpPr>
          <a:xfrm>
            <a:off x="4389208" y="3195116"/>
            <a:ext cx="1579322" cy="671293"/>
            <a:chOff x="4161633" y="3060816"/>
            <a:chExt cx="1579322" cy="671293"/>
          </a:xfrm>
        </p:grpSpPr>
        <p:sp>
          <p:nvSpPr>
            <p:cNvPr id="396" name="Google Shape;396;p22"/>
            <p:cNvSpPr/>
            <p:nvPr/>
          </p:nvSpPr>
          <p:spPr>
            <a:xfrm>
              <a:off x="4161633" y="3060816"/>
              <a:ext cx="1579322" cy="671293"/>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4276884"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4295266" y="3434077"/>
              <a:ext cx="328517" cy="168383"/>
            </a:xfrm>
            <a:custGeom>
              <a:rect b="b" l="l" r="r" t="t"/>
              <a:pathLst>
                <a:path extrusionOk="0" h="3838" w="7488">
                  <a:moveTo>
                    <a:pt x="3742" y="1"/>
                  </a:moveTo>
                  <a:lnTo>
                    <a:pt x="1" y="844"/>
                  </a:lnTo>
                  <a:cubicBezTo>
                    <a:pt x="385" y="2558"/>
                    <a:pt x="1915" y="3838"/>
                    <a:pt x="3742" y="3838"/>
                  </a:cubicBezTo>
                  <a:cubicBezTo>
                    <a:pt x="5577" y="3838"/>
                    <a:pt x="7112" y="2544"/>
                    <a:pt x="7487" y="818"/>
                  </a:cubicBezTo>
                  <a:lnTo>
                    <a:pt x="3746"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4746970" y="3289739"/>
              <a:ext cx="833709" cy="37774"/>
            </a:xfrm>
            <a:custGeom>
              <a:rect b="b" l="l" r="r" t="t"/>
              <a:pathLst>
                <a:path extrusionOk="0" h="861" w="19003">
                  <a:moveTo>
                    <a:pt x="1" y="1"/>
                  </a:moveTo>
                  <a:lnTo>
                    <a:pt x="1" y="861"/>
                  </a:lnTo>
                  <a:lnTo>
                    <a:pt x="19003" y="861"/>
                  </a:lnTo>
                  <a:lnTo>
                    <a:pt x="1900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4746970" y="3389240"/>
              <a:ext cx="833709" cy="37818"/>
            </a:xfrm>
            <a:custGeom>
              <a:rect b="b" l="l" r="r" t="t"/>
              <a:pathLst>
                <a:path extrusionOk="0" h="862" w="19003">
                  <a:moveTo>
                    <a:pt x="1" y="0"/>
                  </a:moveTo>
                  <a:lnTo>
                    <a:pt x="1" y="861"/>
                  </a:lnTo>
                  <a:lnTo>
                    <a:pt x="19003" y="861"/>
                  </a:lnTo>
                  <a:lnTo>
                    <a:pt x="19003"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4746970" y="3499489"/>
              <a:ext cx="450658" cy="37818"/>
            </a:xfrm>
            <a:custGeom>
              <a:rect b="b" l="l" r="r" t="t"/>
              <a:pathLst>
                <a:path extrusionOk="0" h="862" w="10272">
                  <a:moveTo>
                    <a:pt x="1" y="0"/>
                  </a:moveTo>
                  <a:lnTo>
                    <a:pt x="1" y="861"/>
                  </a:lnTo>
                  <a:lnTo>
                    <a:pt x="10271" y="861"/>
                  </a:lnTo>
                  <a:lnTo>
                    <a:pt x="10271"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flipH="1">
              <a:off x="4468091"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3" name="Google Shape;403;p22"/>
          <p:cNvSpPr/>
          <p:nvPr/>
        </p:nvSpPr>
        <p:spPr>
          <a:xfrm rot="-5400000">
            <a:off x="7251250" y="2108625"/>
            <a:ext cx="69000" cy="15900"/>
          </a:xfrm>
          <a:prstGeom prst="rtTriangle">
            <a:avLst/>
          </a:pr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5794118" y="2303902"/>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76223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4322798" y="3275550"/>
            <a:ext cx="1579326" cy="644066"/>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3703893" y="28927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5951893" y="1353648"/>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630" name="Shape 630"/>
        <p:cNvGrpSpPr/>
        <p:nvPr/>
      </p:nvGrpSpPr>
      <p:grpSpPr>
        <a:xfrm>
          <a:off x="0" y="0"/>
          <a:ext cx="0" cy="0"/>
          <a:chOff x="0" y="0"/>
          <a:chExt cx="0" cy="0"/>
        </a:xfrm>
      </p:grpSpPr>
      <p:sp>
        <p:nvSpPr>
          <p:cNvPr id="631" name="Google Shape;631;p31"/>
          <p:cNvSpPr txBox="1"/>
          <p:nvPr>
            <p:ph type="ctrTitle"/>
          </p:nvPr>
        </p:nvSpPr>
        <p:spPr>
          <a:xfrm>
            <a:off x="1115100" y="1715300"/>
            <a:ext cx="2086500" cy="1104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flowchart</a:t>
            </a:r>
            <a:endParaRPr/>
          </a:p>
        </p:txBody>
      </p:sp>
      <p:sp>
        <p:nvSpPr>
          <p:cNvPr id="632" name="Google Shape;632;p31"/>
          <p:cNvSpPr/>
          <p:nvPr/>
        </p:nvSpPr>
        <p:spPr>
          <a:xfrm>
            <a:off x="4670099" y="3237152"/>
            <a:ext cx="2593" cy="5973"/>
          </a:xfrm>
          <a:custGeom>
            <a:rect b="b" l="l" r="r" t="t"/>
            <a:pathLst>
              <a:path extrusionOk="0" h="152" w="66">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1"/>
          <p:cNvSpPr/>
          <p:nvPr/>
        </p:nvSpPr>
        <p:spPr>
          <a:xfrm>
            <a:off x="4670099" y="2168078"/>
            <a:ext cx="2593" cy="4833"/>
          </a:xfrm>
          <a:custGeom>
            <a:rect b="b" l="l" r="r" t="t"/>
            <a:pathLst>
              <a:path extrusionOk="0" h="123" w="66">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4" name="Google Shape;634;p31"/>
          <p:cNvPicPr preferRelativeResize="0"/>
          <p:nvPr/>
        </p:nvPicPr>
        <p:blipFill>
          <a:blip r:embed="rId3">
            <a:alphaModFix/>
          </a:blip>
          <a:stretch>
            <a:fillRect/>
          </a:stretch>
        </p:blipFill>
        <p:spPr>
          <a:xfrm>
            <a:off x="4470425" y="415450"/>
            <a:ext cx="4515200" cy="43125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638" name="Shape 638"/>
        <p:cNvGrpSpPr/>
        <p:nvPr/>
      </p:nvGrpSpPr>
      <p:grpSpPr>
        <a:xfrm>
          <a:off x="0" y="0"/>
          <a:ext cx="0" cy="0"/>
          <a:chOff x="0" y="0"/>
          <a:chExt cx="0" cy="0"/>
        </a:xfrm>
      </p:grpSpPr>
      <p:sp>
        <p:nvSpPr>
          <p:cNvPr id="639" name="Google Shape;639;p32"/>
          <p:cNvSpPr/>
          <p:nvPr/>
        </p:nvSpPr>
        <p:spPr>
          <a:xfrm>
            <a:off x="739400" y="171450"/>
            <a:ext cx="4939800" cy="814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34343"/>
                </a:solidFill>
                <a:latin typeface="Staatliches"/>
                <a:ea typeface="Staatliches"/>
                <a:cs typeface="Staatliches"/>
                <a:sym typeface="Staatliches"/>
              </a:rPr>
              <a:t>WORKING </a:t>
            </a:r>
            <a:endParaRPr sz="4400">
              <a:solidFill>
                <a:srgbClr val="434343"/>
              </a:solidFill>
              <a:latin typeface="Staatliches"/>
              <a:ea typeface="Staatliches"/>
              <a:cs typeface="Staatliches"/>
              <a:sym typeface="Staatliches"/>
            </a:endParaRPr>
          </a:p>
        </p:txBody>
      </p:sp>
      <p:sp>
        <p:nvSpPr>
          <p:cNvPr id="640" name="Google Shape;640;p32"/>
          <p:cNvSpPr/>
          <p:nvPr/>
        </p:nvSpPr>
        <p:spPr>
          <a:xfrm>
            <a:off x="653650" y="128575"/>
            <a:ext cx="4811400" cy="814500"/>
          </a:xfrm>
          <a:prstGeom prst="roundRect">
            <a:avLst>
              <a:gd fmla="val 16667" name="adj"/>
            </a:avLst>
          </a:prstGeom>
          <a:noFill/>
          <a:ln cap="flat" cmpd="sng" w="9525">
            <a:solidFill>
              <a:srgbClr val="2F2F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2"/>
          <p:cNvSpPr txBox="1"/>
          <p:nvPr/>
        </p:nvSpPr>
        <p:spPr>
          <a:xfrm>
            <a:off x="97500" y="1266725"/>
            <a:ext cx="4735200" cy="2957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100">
                <a:latin typeface="Anaheim"/>
                <a:ea typeface="Anaheim"/>
                <a:cs typeface="Anaheim"/>
                <a:sym typeface="Anaheim"/>
              </a:rPr>
              <a:t>• When the device is turned on using a power source, NodeMCU will get connected to the given WIFI Network and the GPS module starts receiving data in the NMEA format once a Position Fix has been found.</a:t>
            </a:r>
            <a:endParaRPr sz="1100">
              <a:latin typeface="Anaheim"/>
              <a:ea typeface="Anaheim"/>
              <a:cs typeface="Anaheim"/>
              <a:sym typeface="Anaheim"/>
            </a:endParaRPr>
          </a:p>
          <a:p>
            <a:pPr indent="0" lvl="0" marL="0" rtl="0" algn="just">
              <a:lnSpc>
                <a:spcPct val="115000"/>
              </a:lnSpc>
              <a:spcBef>
                <a:spcPts val="1200"/>
              </a:spcBef>
              <a:spcAft>
                <a:spcPts val="0"/>
              </a:spcAft>
              <a:buNone/>
            </a:pPr>
            <a:r>
              <a:rPr lang="en" sz="1100">
                <a:latin typeface="Anaheim"/>
                <a:ea typeface="Anaheim"/>
                <a:cs typeface="Anaheim"/>
                <a:sym typeface="Anaheim"/>
              </a:rPr>
              <a:t>• NodeMCU will decode the NMEA data into GPS Coordinates using certain libraries and display it on serial monitor.</a:t>
            </a:r>
            <a:endParaRPr sz="1100">
              <a:latin typeface="Anaheim"/>
              <a:ea typeface="Anaheim"/>
              <a:cs typeface="Anaheim"/>
              <a:sym typeface="Anaheim"/>
            </a:endParaRPr>
          </a:p>
          <a:p>
            <a:pPr indent="0" lvl="0" marL="0" rtl="0" algn="just">
              <a:lnSpc>
                <a:spcPct val="115000"/>
              </a:lnSpc>
              <a:spcBef>
                <a:spcPts val="1200"/>
              </a:spcBef>
              <a:spcAft>
                <a:spcPts val="0"/>
              </a:spcAft>
              <a:buNone/>
            </a:pPr>
            <a:r>
              <a:rPr lang="en" sz="1100">
                <a:latin typeface="Anaheim"/>
                <a:ea typeface="Anaheim"/>
                <a:cs typeface="Anaheim"/>
                <a:sym typeface="Anaheim"/>
              </a:rPr>
              <a:t>• As soon as the SOS button is pressed, the built-in LED of NodeMCU is turned on to indicate that the system has been activated. NodeMCU will then start connecting to the IFTTT server and make a Webhook request, along with the GPS Coordinates.</a:t>
            </a:r>
            <a:endParaRPr sz="1100">
              <a:latin typeface="Anaheim"/>
              <a:ea typeface="Anaheim"/>
              <a:cs typeface="Anaheim"/>
              <a:sym typeface="Anaheim"/>
            </a:endParaRPr>
          </a:p>
          <a:p>
            <a:pPr indent="0" lvl="0" marL="0" rtl="0" algn="just">
              <a:lnSpc>
                <a:spcPct val="115000"/>
              </a:lnSpc>
              <a:spcBef>
                <a:spcPts val="1200"/>
              </a:spcBef>
              <a:spcAft>
                <a:spcPts val="1200"/>
              </a:spcAft>
              <a:buNone/>
            </a:pPr>
            <a:r>
              <a:rPr lang="en" sz="1100">
                <a:latin typeface="Anaheim"/>
                <a:ea typeface="Anaheim"/>
                <a:cs typeface="Anaheim"/>
                <a:sym typeface="Anaheim"/>
              </a:rPr>
              <a:t>• As soon as the Webhook request is triggered from NodeMCU, the Email applet gets activated and an alert message is sent to the Email id configured by the user, containing the location coordinates of the user.</a:t>
            </a:r>
            <a:endParaRPr sz="1100">
              <a:latin typeface="Anaheim"/>
              <a:ea typeface="Anaheim"/>
              <a:cs typeface="Anaheim"/>
              <a:sym typeface="Anaheim"/>
            </a:endParaRPr>
          </a:p>
        </p:txBody>
      </p:sp>
      <p:sp>
        <p:nvSpPr>
          <p:cNvPr id="642" name="Google Shape;642;p32"/>
          <p:cNvSpPr txBox="1"/>
          <p:nvPr/>
        </p:nvSpPr>
        <p:spPr>
          <a:xfrm>
            <a:off x="5436025" y="4558450"/>
            <a:ext cx="33153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latin typeface="Staatliches"/>
                <a:ea typeface="Staatliches"/>
                <a:cs typeface="Staatliches"/>
                <a:sym typeface="Staatliches"/>
              </a:rPr>
              <a:t>HARDWARE SETUP</a:t>
            </a:r>
            <a:endParaRPr sz="1500">
              <a:latin typeface="Staatliches"/>
              <a:ea typeface="Staatliches"/>
              <a:cs typeface="Staatliches"/>
              <a:sym typeface="Staatliches"/>
            </a:endParaRPr>
          </a:p>
        </p:txBody>
      </p:sp>
      <p:pic>
        <p:nvPicPr>
          <p:cNvPr id="643" name="Google Shape;643;p32"/>
          <p:cNvPicPr preferRelativeResize="0"/>
          <p:nvPr/>
        </p:nvPicPr>
        <p:blipFill>
          <a:blip r:embed="rId3">
            <a:alphaModFix/>
          </a:blip>
          <a:stretch>
            <a:fillRect/>
          </a:stretch>
        </p:blipFill>
        <p:spPr>
          <a:xfrm>
            <a:off x="4832700" y="1318025"/>
            <a:ext cx="4311300" cy="290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647" name="Shape 647"/>
        <p:cNvGrpSpPr/>
        <p:nvPr/>
      </p:nvGrpSpPr>
      <p:grpSpPr>
        <a:xfrm>
          <a:off x="0" y="0"/>
          <a:ext cx="0" cy="0"/>
          <a:chOff x="0" y="0"/>
          <a:chExt cx="0" cy="0"/>
        </a:xfrm>
      </p:grpSpPr>
      <p:pic>
        <p:nvPicPr>
          <p:cNvPr id="648" name="Google Shape;648;p33"/>
          <p:cNvPicPr preferRelativeResize="0"/>
          <p:nvPr/>
        </p:nvPicPr>
        <p:blipFill>
          <a:blip r:embed="rId3">
            <a:alphaModFix/>
          </a:blip>
          <a:stretch>
            <a:fillRect/>
          </a:stretch>
        </p:blipFill>
        <p:spPr>
          <a:xfrm>
            <a:off x="714150" y="106575"/>
            <a:ext cx="7715249" cy="2175850"/>
          </a:xfrm>
          <a:prstGeom prst="rect">
            <a:avLst/>
          </a:prstGeom>
          <a:noFill/>
          <a:ln>
            <a:noFill/>
          </a:ln>
        </p:spPr>
      </p:pic>
      <p:pic>
        <p:nvPicPr>
          <p:cNvPr id="649" name="Google Shape;649;p33"/>
          <p:cNvPicPr preferRelativeResize="0"/>
          <p:nvPr/>
        </p:nvPicPr>
        <p:blipFill>
          <a:blip r:embed="rId4">
            <a:alphaModFix/>
          </a:blip>
          <a:stretch>
            <a:fillRect/>
          </a:stretch>
        </p:blipFill>
        <p:spPr>
          <a:xfrm>
            <a:off x="971325" y="2332650"/>
            <a:ext cx="7200898" cy="252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653" name="Shape 653"/>
        <p:cNvGrpSpPr/>
        <p:nvPr/>
      </p:nvGrpSpPr>
      <p:grpSpPr>
        <a:xfrm>
          <a:off x="0" y="0"/>
          <a:ext cx="0" cy="0"/>
          <a:chOff x="0" y="0"/>
          <a:chExt cx="0" cy="0"/>
        </a:xfrm>
      </p:grpSpPr>
      <p:sp>
        <p:nvSpPr>
          <p:cNvPr id="654" name="Google Shape;654;p34"/>
          <p:cNvSpPr/>
          <p:nvPr/>
        </p:nvSpPr>
        <p:spPr>
          <a:xfrm>
            <a:off x="1534900" y="79850"/>
            <a:ext cx="4939800" cy="814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34343"/>
                </a:solidFill>
                <a:latin typeface="Staatliches"/>
                <a:ea typeface="Staatliches"/>
                <a:cs typeface="Staatliches"/>
                <a:sym typeface="Staatliches"/>
              </a:rPr>
              <a:t>RESULT</a:t>
            </a:r>
            <a:r>
              <a:rPr lang="en" sz="3600">
                <a:solidFill>
                  <a:srgbClr val="434343"/>
                </a:solidFill>
                <a:latin typeface="Staatliches"/>
                <a:ea typeface="Staatliches"/>
                <a:cs typeface="Staatliches"/>
                <a:sym typeface="Staatliches"/>
              </a:rPr>
              <a:t> </a:t>
            </a:r>
            <a:endParaRPr sz="4400">
              <a:solidFill>
                <a:srgbClr val="434343"/>
              </a:solidFill>
              <a:latin typeface="Staatliches"/>
              <a:ea typeface="Staatliches"/>
              <a:cs typeface="Staatliches"/>
              <a:sym typeface="Staatliches"/>
            </a:endParaRPr>
          </a:p>
        </p:txBody>
      </p:sp>
      <p:sp>
        <p:nvSpPr>
          <p:cNvPr id="655" name="Google Shape;655;p34"/>
          <p:cNvSpPr/>
          <p:nvPr/>
        </p:nvSpPr>
        <p:spPr>
          <a:xfrm>
            <a:off x="1534900" y="189525"/>
            <a:ext cx="4811400" cy="814500"/>
          </a:xfrm>
          <a:prstGeom prst="roundRect">
            <a:avLst>
              <a:gd fmla="val 16667" name="adj"/>
            </a:avLst>
          </a:prstGeom>
          <a:noFill/>
          <a:ln cap="flat" cmpd="sng" w="9525">
            <a:solidFill>
              <a:srgbClr val="2F2F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4"/>
          <p:cNvSpPr txBox="1"/>
          <p:nvPr/>
        </p:nvSpPr>
        <p:spPr>
          <a:xfrm>
            <a:off x="5436025" y="4558450"/>
            <a:ext cx="33153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500">
              <a:latin typeface="Staatliches"/>
              <a:ea typeface="Staatliches"/>
              <a:cs typeface="Staatliches"/>
              <a:sym typeface="Staatliches"/>
            </a:endParaRPr>
          </a:p>
        </p:txBody>
      </p:sp>
      <p:pic>
        <p:nvPicPr>
          <p:cNvPr id="657" name="Google Shape;657;p34"/>
          <p:cNvPicPr preferRelativeResize="0"/>
          <p:nvPr/>
        </p:nvPicPr>
        <p:blipFill>
          <a:blip r:embed="rId3">
            <a:alphaModFix/>
          </a:blip>
          <a:stretch>
            <a:fillRect/>
          </a:stretch>
        </p:blipFill>
        <p:spPr>
          <a:xfrm>
            <a:off x="706925" y="1390650"/>
            <a:ext cx="8202775" cy="3325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661" name="Shape 661"/>
        <p:cNvGrpSpPr/>
        <p:nvPr/>
      </p:nvGrpSpPr>
      <p:grpSpPr>
        <a:xfrm>
          <a:off x="0" y="0"/>
          <a:ext cx="0" cy="0"/>
          <a:chOff x="0" y="0"/>
          <a:chExt cx="0" cy="0"/>
        </a:xfrm>
      </p:grpSpPr>
      <p:pic>
        <p:nvPicPr>
          <p:cNvPr id="662" name="Google Shape;662;p35"/>
          <p:cNvPicPr preferRelativeResize="0"/>
          <p:nvPr/>
        </p:nvPicPr>
        <p:blipFill>
          <a:blip r:embed="rId3">
            <a:alphaModFix/>
          </a:blip>
          <a:stretch>
            <a:fillRect/>
          </a:stretch>
        </p:blipFill>
        <p:spPr>
          <a:xfrm>
            <a:off x="737450" y="152400"/>
            <a:ext cx="3175025" cy="4759526"/>
          </a:xfrm>
          <a:prstGeom prst="rect">
            <a:avLst/>
          </a:prstGeom>
          <a:noFill/>
          <a:ln>
            <a:noFill/>
          </a:ln>
        </p:spPr>
      </p:pic>
      <p:pic>
        <p:nvPicPr>
          <p:cNvPr id="663" name="Google Shape;663;p35"/>
          <p:cNvPicPr preferRelativeResize="0"/>
          <p:nvPr/>
        </p:nvPicPr>
        <p:blipFill>
          <a:blip r:embed="rId4">
            <a:alphaModFix/>
          </a:blip>
          <a:stretch>
            <a:fillRect/>
          </a:stretch>
        </p:blipFill>
        <p:spPr>
          <a:xfrm>
            <a:off x="4698675" y="173750"/>
            <a:ext cx="2943450" cy="4759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667" name="Shape 667"/>
        <p:cNvGrpSpPr/>
        <p:nvPr/>
      </p:nvGrpSpPr>
      <p:grpSpPr>
        <a:xfrm>
          <a:off x="0" y="0"/>
          <a:ext cx="0" cy="0"/>
          <a:chOff x="0" y="0"/>
          <a:chExt cx="0" cy="0"/>
        </a:xfrm>
      </p:grpSpPr>
      <p:sp>
        <p:nvSpPr>
          <p:cNvPr id="668" name="Google Shape;668;p36"/>
          <p:cNvSpPr txBox="1"/>
          <p:nvPr>
            <p:ph idx="8"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Advantages</a:t>
            </a:r>
            <a:endParaRPr/>
          </a:p>
        </p:txBody>
      </p:sp>
      <p:grpSp>
        <p:nvGrpSpPr>
          <p:cNvPr id="669" name="Google Shape;669;p36"/>
          <p:cNvGrpSpPr/>
          <p:nvPr/>
        </p:nvGrpSpPr>
        <p:grpSpPr>
          <a:xfrm>
            <a:off x="5027795" y="3269630"/>
            <a:ext cx="1989550" cy="713693"/>
            <a:chOff x="1575694" y="930575"/>
            <a:chExt cx="1989550" cy="713693"/>
          </a:xfrm>
        </p:grpSpPr>
        <p:sp>
          <p:nvSpPr>
            <p:cNvPr id="670" name="Google Shape;670;p36"/>
            <p:cNvSpPr/>
            <p:nvPr/>
          </p:nvSpPr>
          <p:spPr>
            <a:xfrm>
              <a:off x="1616143" y="976768"/>
              <a:ext cx="1949100" cy="6675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6"/>
            <p:cNvSpPr/>
            <p:nvPr/>
          </p:nvSpPr>
          <p:spPr>
            <a:xfrm>
              <a:off x="1575694" y="930575"/>
              <a:ext cx="1949100" cy="6675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2" name="Google Shape;672;p36"/>
          <p:cNvGrpSpPr/>
          <p:nvPr/>
        </p:nvGrpSpPr>
        <p:grpSpPr>
          <a:xfrm>
            <a:off x="1257306" y="3269630"/>
            <a:ext cx="1989550" cy="713693"/>
            <a:chOff x="1575694" y="930575"/>
            <a:chExt cx="1989550" cy="713693"/>
          </a:xfrm>
        </p:grpSpPr>
        <p:sp>
          <p:nvSpPr>
            <p:cNvPr id="673" name="Google Shape;673;p36"/>
            <p:cNvSpPr/>
            <p:nvPr/>
          </p:nvSpPr>
          <p:spPr>
            <a:xfrm>
              <a:off x="1616143" y="976768"/>
              <a:ext cx="1949100" cy="6675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6"/>
            <p:cNvSpPr/>
            <p:nvPr/>
          </p:nvSpPr>
          <p:spPr>
            <a:xfrm>
              <a:off x="1575694" y="930575"/>
              <a:ext cx="1949100" cy="6675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36"/>
          <p:cNvGrpSpPr/>
          <p:nvPr/>
        </p:nvGrpSpPr>
        <p:grpSpPr>
          <a:xfrm>
            <a:off x="5027795" y="1564105"/>
            <a:ext cx="1989550" cy="713693"/>
            <a:chOff x="1575694" y="930575"/>
            <a:chExt cx="1989550" cy="713693"/>
          </a:xfrm>
        </p:grpSpPr>
        <p:sp>
          <p:nvSpPr>
            <p:cNvPr id="676" name="Google Shape;676;p36"/>
            <p:cNvSpPr/>
            <p:nvPr/>
          </p:nvSpPr>
          <p:spPr>
            <a:xfrm>
              <a:off x="1616143" y="976768"/>
              <a:ext cx="1949100" cy="6675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6"/>
            <p:cNvSpPr/>
            <p:nvPr/>
          </p:nvSpPr>
          <p:spPr>
            <a:xfrm>
              <a:off x="1575694" y="930575"/>
              <a:ext cx="1949100" cy="6675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8" name="Google Shape;678;p36"/>
          <p:cNvGrpSpPr/>
          <p:nvPr/>
        </p:nvGrpSpPr>
        <p:grpSpPr>
          <a:xfrm>
            <a:off x="1257306" y="1564105"/>
            <a:ext cx="1989550" cy="713693"/>
            <a:chOff x="1575694" y="930575"/>
            <a:chExt cx="1989550" cy="713693"/>
          </a:xfrm>
        </p:grpSpPr>
        <p:sp>
          <p:nvSpPr>
            <p:cNvPr id="679" name="Google Shape;679;p36"/>
            <p:cNvSpPr/>
            <p:nvPr/>
          </p:nvSpPr>
          <p:spPr>
            <a:xfrm>
              <a:off x="1616143" y="976768"/>
              <a:ext cx="1949100" cy="6675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6"/>
            <p:cNvSpPr/>
            <p:nvPr/>
          </p:nvSpPr>
          <p:spPr>
            <a:xfrm>
              <a:off x="1575694" y="930575"/>
              <a:ext cx="1949100" cy="6675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1" name="Google Shape;681;p36"/>
          <p:cNvSpPr txBox="1"/>
          <p:nvPr>
            <p:ph idx="1" type="subTitle"/>
          </p:nvPr>
        </p:nvSpPr>
        <p:spPr>
          <a:xfrm>
            <a:off x="1158688" y="2239450"/>
            <a:ext cx="3067200" cy="97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Anaheim"/>
                <a:ea typeface="Anaheim"/>
                <a:cs typeface="Anaheim"/>
                <a:sym typeface="Anaheim"/>
              </a:rPr>
              <a:t>Can be used as legal evidence of crime with exact location information prosecution.</a:t>
            </a:r>
            <a:endParaRPr>
              <a:latin typeface="Anaheim"/>
              <a:ea typeface="Anaheim"/>
              <a:cs typeface="Anaheim"/>
              <a:sym typeface="Anaheim"/>
            </a:endParaRPr>
          </a:p>
        </p:txBody>
      </p:sp>
      <p:sp>
        <p:nvSpPr>
          <p:cNvPr id="682" name="Google Shape;682;p36"/>
          <p:cNvSpPr txBox="1"/>
          <p:nvPr>
            <p:ph idx="2" type="ctrTitle"/>
          </p:nvPr>
        </p:nvSpPr>
        <p:spPr>
          <a:xfrm>
            <a:off x="1333517" y="3365575"/>
            <a:ext cx="9153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03</a:t>
            </a:r>
            <a:endParaRPr sz="1400"/>
          </a:p>
          <a:p>
            <a:pPr indent="0" lvl="0" marL="0" rtl="0" algn="l">
              <a:spcBef>
                <a:spcPts val="0"/>
              </a:spcBef>
              <a:spcAft>
                <a:spcPts val="0"/>
              </a:spcAft>
              <a:buNone/>
            </a:pPr>
            <a:r>
              <a:rPr lang="en" sz="1400"/>
              <a:t>portable</a:t>
            </a:r>
            <a:endParaRPr sz="1400"/>
          </a:p>
        </p:txBody>
      </p:sp>
      <p:sp>
        <p:nvSpPr>
          <p:cNvPr id="683" name="Google Shape;683;p36"/>
          <p:cNvSpPr txBox="1"/>
          <p:nvPr>
            <p:ph type="ctrTitle"/>
          </p:nvPr>
        </p:nvSpPr>
        <p:spPr>
          <a:xfrm>
            <a:off x="1333528" y="1663150"/>
            <a:ext cx="12684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01</a:t>
            </a:r>
            <a:endParaRPr sz="1400"/>
          </a:p>
          <a:p>
            <a:pPr indent="0" lvl="0" marL="0" rtl="0" algn="l">
              <a:spcBef>
                <a:spcPts val="0"/>
              </a:spcBef>
              <a:spcAft>
                <a:spcPts val="0"/>
              </a:spcAft>
              <a:buNone/>
            </a:pPr>
            <a:r>
              <a:rPr lang="en" sz="1400"/>
              <a:t>LEGAL evidence</a:t>
            </a:r>
            <a:r>
              <a:rPr lang="en" sz="1400"/>
              <a:t> </a:t>
            </a:r>
            <a:endParaRPr sz="1400"/>
          </a:p>
        </p:txBody>
      </p:sp>
      <p:sp>
        <p:nvSpPr>
          <p:cNvPr id="684" name="Google Shape;684;p36"/>
          <p:cNvSpPr txBox="1"/>
          <p:nvPr>
            <p:ph idx="4" type="ctrTitle"/>
          </p:nvPr>
        </p:nvSpPr>
        <p:spPr>
          <a:xfrm>
            <a:off x="5092951" y="3365575"/>
            <a:ext cx="10752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04</a:t>
            </a:r>
            <a:endParaRPr sz="1400"/>
          </a:p>
          <a:p>
            <a:pPr indent="0" lvl="0" marL="0" rtl="0" algn="l">
              <a:spcBef>
                <a:spcPts val="0"/>
              </a:spcBef>
              <a:spcAft>
                <a:spcPts val="0"/>
              </a:spcAft>
              <a:buClr>
                <a:schemeClr val="dk1"/>
              </a:buClr>
              <a:buSzPts val="1100"/>
              <a:buFont typeface="Arial"/>
              <a:buNone/>
            </a:pPr>
            <a:r>
              <a:rPr lang="en" sz="1400"/>
              <a:t>Easy to use</a:t>
            </a:r>
            <a:endParaRPr sz="1400"/>
          </a:p>
        </p:txBody>
      </p:sp>
      <p:sp>
        <p:nvSpPr>
          <p:cNvPr id="685" name="Google Shape;685;p36"/>
          <p:cNvSpPr txBox="1"/>
          <p:nvPr>
            <p:ph idx="3" type="subTitle"/>
          </p:nvPr>
        </p:nvSpPr>
        <p:spPr>
          <a:xfrm>
            <a:off x="1158688" y="3937800"/>
            <a:ext cx="3067200" cy="974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rgbClr val="000000"/>
                </a:solidFill>
                <a:latin typeface="Anaheim"/>
                <a:ea typeface="Anaheim"/>
                <a:cs typeface="Anaheim"/>
                <a:sym typeface="Anaheim"/>
              </a:rPr>
              <a:t>It is portable and WiFi-Enabled.</a:t>
            </a:r>
            <a:endParaRPr>
              <a:solidFill>
                <a:srgbClr val="000000"/>
              </a:solidFill>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sp>
        <p:nvSpPr>
          <p:cNvPr id="686" name="Google Shape;686;p36"/>
          <p:cNvSpPr txBox="1"/>
          <p:nvPr>
            <p:ph idx="5" type="subTitle"/>
          </p:nvPr>
        </p:nvSpPr>
        <p:spPr>
          <a:xfrm>
            <a:off x="4918112" y="3937701"/>
            <a:ext cx="3067200" cy="97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Anaheim"/>
                <a:ea typeface="Anaheim"/>
                <a:cs typeface="Anaheim"/>
                <a:sym typeface="Anaheim"/>
              </a:rPr>
              <a:t>It is comfortable and easy to use by just clicking the SOS button.</a:t>
            </a:r>
            <a:endParaRPr>
              <a:solidFill>
                <a:srgbClr val="000000"/>
              </a:solidFill>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sp>
        <p:nvSpPr>
          <p:cNvPr id="687" name="Google Shape;687;p36"/>
          <p:cNvSpPr txBox="1"/>
          <p:nvPr>
            <p:ph idx="6" type="ctrTitle"/>
          </p:nvPr>
        </p:nvSpPr>
        <p:spPr>
          <a:xfrm>
            <a:off x="5092951" y="1663150"/>
            <a:ext cx="11454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02</a:t>
            </a:r>
            <a:endParaRPr sz="1400"/>
          </a:p>
          <a:p>
            <a:pPr indent="0" lvl="0" marL="0" rtl="0" algn="l">
              <a:spcBef>
                <a:spcPts val="0"/>
              </a:spcBef>
              <a:spcAft>
                <a:spcPts val="0"/>
              </a:spcAft>
              <a:buNone/>
            </a:pPr>
            <a:r>
              <a:rPr lang="en" sz="1400"/>
              <a:t>affordable</a:t>
            </a:r>
            <a:endParaRPr sz="1400"/>
          </a:p>
        </p:txBody>
      </p:sp>
      <p:sp>
        <p:nvSpPr>
          <p:cNvPr id="688" name="Google Shape;688;p36"/>
          <p:cNvSpPr txBox="1"/>
          <p:nvPr>
            <p:ph idx="7" type="subTitle"/>
          </p:nvPr>
        </p:nvSpPr>
        <p:spPr>
          <a:xfrm>
            <a:off x="4918112" y="2239450"/>
            <a:ext cx="3067200" cy="97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Anaheim"/>
                <a:ea typeface="Anaheim"/>
                <a:cs typeface="Anaheim"/>
                <a:sym typeface="Anaheim"/>
              </a:rPr>
              <a:t>It is affordable, not expensive.</a:t>
            </a:r>
            <a:endParaRPr>
              <a:latin typeface="Anaheim"/>
              <a:ea typeface="Anaheim"/>
              <a:cs typeface="Anaheim"/>
              <a:sym typeface="Anahei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692" name="Shape 692"/>
        <p:cNvGrpSpPr/>
        <p:nvPr/>
      </p:nvGrpSpPr>
      <p:grpSpPr>
        <a:xfrm>
          <a:off x="0" y="0"/>
          <a:ext cx="0" cy="0"/>
          <a:chOff x="0" y="0"/>
          <a:chExt cx="0" cy="0"/>
        </a:xfrm>
      </p:grpSpPr>
      <p:sp>
        <p:nvSpPr>
          <p:cNvPr id="693" name="Google Shape;693;p37"/>
          <p:cNvSpPr txBox="1"/>
          <p:nvPr>
            <p:ph type="ctrTitle"/>
          </p:nvPr>
        </p:nvSpPr>
        <p:spPr>
          <a:xfrm>
            <a:off x="4365875" y="457300"/>
            <a:ext cx="40929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OTHER APPLICATIONS</a:t>
            </a:r>
            <a:endParaRPr/>
          </a:p>
        </p:txBody>
      </p:sp>
      <p:grpSp>
        <p:nvGrpSpPr>
          <p:cNvPr id="694" name="Google Shape;694;p37"/>
          <p:cNvGrpSpPr/>
          <p:nvPr/>
        </p:nvGrpSpPr>
        <p:grpSpPr>
          <a:xfrm>
            <a:off x="6301612" y="1260266"/>
            <a:ext cx="1841421" cy="630607"/>
            <a:chOff x="6937601" y="1394136"/>
            <a:chExt cx="634273" cy="630607"/>
          </a:xfrm>
        </p:grpSpPr>
        <p:sp>
          <p:nvSpPr>
            <p:cNvPr id="695" name="Google Shape;695;p37"/>
            <p:cNvSpPr/>
            <p:nvPr/>
          </p:nvSpPr>
          <p:spPr>
            <a:xfrm>
              <a:off x="6982074" y="1434944"/>
              <a:ext cx="589800" cy="5898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7"/>
            <p:cNvSpPr/>
            <p:nvPr/>
          </p:nvSpPr>
          <p:spPr>
            <a:xfrm>
              <a:off x="6937601" y="1394136"/>
              <a:ext cx="589800" cy="5898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7" name="Google Shape;697;p37"/>
          <p:cNvGrpSpPr/>
          <p:nvPr/>
        </p:nvGrpSpPr>
        <p:grpSpPr>
          <a:xfrm>
            <a:off x="3333574" y="1280666"/>
            <a:ext cx="2253694" cy="589807"/>
            <a:chOff x="6925264" y="1434936"/>
            <a:chExt cx="646610" cy="589807"/>
          </a:xfrm>
        </p:grpSpPr>
        <p:sp>
          <p:nvSpPr>
            <p:cNvPr id="698" name="Google Shape;698;p37"/>
            <p:cNvSpPr/>
            <p:nvPr/>
          </p:nvSpPr>
          <p:spPr>
            <a:xfrm>
              <a:off x="6982074" y="1434944"/>
              <a:ext cx="589800" cy="5898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7"/>
            <p:cNvSpPr/>
            <p:nvPr/>
          </p:nvSpPr>
          <p:spPr>
            <a:xfrm>
              <a:off x="6925264" y="1434936"/>
              <a:ext cx="589800" cy="5898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0" name="Google Shape;700;p37"/>
          <p:cNvGrpSpPr/>
          <p:nvPr/>
        </p:nvGrpSpPr>
        <p:grpSpPr>
          <a:xfrm>
            <a:off x="4831947" y="2071658"/>
            <a:ext cx="2295623" cy="756035"/>
            <a:chOff x="6937601" y="2859127"/>
            <a:chExt cx="634273" cy="630607"/>
          </a:xfrm>
        </p:grpSpPr>
        <p:sp>
          <p:nvSpPr>
            <p:cNvPr id="701" name="Google Shape;701;p37"/>
            <p:cNvSpPr/>
            <p:nvPr/>
          </p:nvSpPr>
          <p:spPr>
            <a:xfrm>
              <a:off x="6982074" y="2899935"/>
              <a:ext cx="589800" cy="5898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7"/>
            <p:cNvSpPr/>
            <p:nvPr/>
          </p:nvSpPr>
          <p:spPr>
            <a:xfrm>
              <a:off x="6937601" y="2859127"/>
              <a:ext cx="589800" cy="5898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37"/>
          <p:cNvGrpSpPr/>
          <p:nvPr/>
        </p:nvGrpSpPr>
        <p:grpSpPr>
          <a:xfrm>
            <a:off x="1074944" y="1239866"/>
            <a:ext cx="1687927" cy="630607"/>
            <a:chOff x="6937601" y="1394136"/>
            <a:chExt cx="634273" cy="630607"/>
          </a:xfrm>
        </p:grpSpPr>
        <p:sp>
          <p:nvSpPr>
            <p:cNvPr id="704" name="Google Shape;704;p37"/>
            <p:cNvSpPr/>
            <p:nvPr/>
          </p:nvSpPr>
          <p:spPr>
            <a:xfrm>
              <a:off x="6982074" y="1434944"/>
              <a:ext cx="589800" cy="5898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7"/>
            <p:cNvSpPr/>
            <p:nvPr/>
          </p:nvSpPr>
          <p:spPr>
            <a:xfrm>
              <a:off x="6937601" y="1394136"/>
              <a:ext cx="589800" cy="5898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37"/>
          <p:cNvGrpSpPr/>
          <p:nvPr/>
        </p:nvGrpSpPr>
        <p:grpSpPr>
          <a:xfrm>
            <a:off x="1707726" y="2071659"/>
            <a:ext cx="2179996" cy="756035"/>
            <a:chOff x="6937601" y="2859127"/>
            <a:chExt cx="634273" cy="630607"/>
          </a:xfrm>
        </p:grpSpPr>
        <p:sp>
          <p:nvSpPr>
            <p:cNvPr id="707" name="Google Shape;707;p37"/>
            <p:cNvSpPr/>
            <p:nvPr/>
          </p:nvSpPr>
          <p:spPr>
            <a:xfrm>
              <a:off x="6982074" y="2899935"/>
              <a:ext cx="589800" cy="5898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7"/>
            <p:cNvSpPr/>
            <p:nvPr/>
          </p:nvSpPr>
          <p:spPr>
            <a:xfrm>
              <a:off x="6937601" y="2859127"/>
              <a:ext cx="589800" cy="5898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434343"/>
                  </a:solidFill>
                  <a:latin typeface="Staatliches"/>
                  <a:ea typeface="Staatliches"/>
                  <a:cs typeface="Staatliches"/>
                  <a:sym typeface="Staatliches"/>
                </a:rPr>
                <a:t>Security applications.</a:t>
              </a:r>
              <a:r>
                <a:rPr lang="en"/>
                <a:t> </a:t>
              </a:r>
              <a:endParaRPr/>
            </a:p>
          </p:txBody>
        </p:sp>
      </p:grpSp>
      <p:sp>
        <p:nvSpPr>
          <p:cNvPr id="709" name="Google Shape;709;p37"/>
          <p:cNvSpPr txBox="1"/>
          <p:nvPr/>
        </p:nvSpPr>
        <p:spPr>
          <a:xfrm>
            <a:off x="1130213" y="1347425"/>
            <a:ext cx="1577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434343"/>
                </a:solidFill>
                <a:latin typeface="Staatliches"/>
                <a:ea typeface="Staatliches"/>
                <a:cs typeface="Staatliches"/>
                <a:sym typeface="Staatliches"/>
              </a:rPr>
              <a:t>V</a:t>
            </a:r>
            <a:r>
              <a:rPr lang="en" sz="1500">
                <a:solidFill>
                  <a:srgbClr val="434343"/>
                </a:solidFill>
                <a:latin typeface="Staatliches"/>
                <a:ea typeface="Staatliches"/>
                <a:cs typeface="Staatliches"/>
                <a:sym typeface="Staatliches"/>
              </a:rPr>
              <a:t>ehicle tracking</a:t>
            </a:r>
            <a:r>
              <a:rPr lang="en" sz="1500"/>
              <a:t> </a:t>
            </a:r>
            <a:endParaRPr sz="1500"/>
          </a:p>
        </p:txBody>
      </p:sp>
      <p:sp>
        <p:nvSpPr>
          <p:cNvPr id="710" name="Google Shape;710;p37"/>
          <p:cNvSpPr txBox="1"/>
          <p:nvPr/>
        </p:nvSpPr>
        <p:spPr>
          <a:xfrm>
            <a:off x="3440750" y="1367825"/>
            <a:ext cx="1841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 </a:t>
            </a:r>
            <a:r>
              <a:rPr lang="en" sz="1500">
                <a:solidFill>
                  <a:srgbClr val="434343"/>
                </a:solidFill>
                <a:latin typeface="Staatliches"/>
                <a:ea typeface="Staatliches"/>
                <a:cs typeface="Staatliches"/>
                <a:sym typeface="Staatliches"/>
              </a:rPr>
              <a:t>safety of children</a:t>
            </a:r>
            <a:endParaRPr sz="1500">
              <a:solidFill>
                <a:srgbClr val="434343"/>
              </a:solidFill>
              <a:latin typeface="Staatliches"/>
              <a:ea typeface="Staatliches"/>
              <a:cs typeface="Staatliches"/>
              <a:sym typeface="Staatliches"/>
            </a:endParaRPr>
          </a:p>
        </p:txBody>
      </p:sp>
      <p:sp>
        <p:nvSpPr>
          <p:cNvPr id="711" name="Google Shape;711;p37"/>
          <p:cNvSpPr txBox="1"/>
          <p:nvPr/>
        </p:nvSpPr>
        <p:spPr>
          <a:xfrm>
            <a:off x="4934875" y="2126425"/>
            <a:ext cx="1949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434343"/>
                </a:solidFill>
                <a:latin typeface="Staatliches"/>
                <a:ea typeface="Staatliches"/>
                <a:cs typeface="Staatliches"/>
                <a:sym typeface="Staatliches"/>
              </a:rPr>
              <a:t>S</a:t>
            </a:r>
            <a:r>
              <a:rPr lang="en" sz="1500">
                <a:solidFill>
                  <a:srgbClr val="434343"/>
                </a:solidFill>
                <a:latin typeface="Staatliches"/>
                <a:ea typeface="Staatliches"/>
                <a:cs typeface="Staatliches"/>
                <a:sym typeface="Staatliches"/>
              </a:rPr>
              <a:t>afety of elderly aged people</a:t>
            </a:r>
            <a:endParaRPr sz="1500">
              <a:solidFill>
                <a:srgbClr val="434343"/>
              </a:solidFill>
              <a:latin typeface="Staatliches"/>
              <a:ea typeface="Staatliches"/>
              <a:cs typeface="Staatliches"/>
              <a:sym typeface="Staatliches"/>
            </a:endParaRPr>
          </a:p>
        </p:txBody>
      </p:sp>
      <p:sp>
        <p:nvSpPr>
          <p:cNvPr id="712" name="Google Shape;712;p37"/>
          <p:cNvSpPr txBox="1"/>
          <p:nvPr/>
        </p:nvSpPr>
        <p:spPr>
          <a:xfrm>
            <a:off x="6301588" y="1252324"/>
            <a:ext cx="1777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434343"/>
                </a:solidFill>
                <a:latin typeface="Staatliches"/>
                <a:ea typeface="Staatliches"/>
                <a:cs typeface="Staatliches"/>
                <a:sym typeface="Staatliches"/>
              </a:rPr>
              <a:t>S</a:t>
            </a:r>
            <a:r>
              <a:rPr lang="en" sz="1500">
                <a:solidFill>
                  <a:srgbClr val="434343"/>
                </a:solidFill>
                <a:latin typeface="Staatliches"/>
                <a:ea typeface="Staatliches"/>
                <a:cs typeface="Staatliches"/>
                <a:sym typeface="Staatliches"/>
              </a:rPr>
              <a:t>afety of Physically challenged people</a:t>
            </a:r>
            <a:endParaRPr sz="1500">
              <a:solidFill>
                <a:srgbClr val="434343"/>
              </a:solidFill>
              <a:latin typeface="Staatliches"/>
              <a:ea typeface="Staatliches"/>
              <a:cs typeface="Staatliches"/>
              <a:sym typeface="Staatliches"/>
            </a:endParaRPr>
          </a:p>
        </p:txBody>
      </p:sp>
      <p:sp>
        <p:nvSpPr>
          <p:cNvPr id="713" name="Google Shape;713;p37"/>
          <p:cNvSpPr/>
          <p:nvPr/>
        </p:nvSpPr>
        <p:spPr>
          <a:xfrm>
            <a:off x="644975" y="3341875"/>
            <a:ext cx="6482700" cy="15807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7"/>
          <p:cNvSpPr txBox="1"/>
          <p:nvPr/>
        </p:nvSpPr>
        <p:spPr>
          <a:xfrm>
            <a:off x="803650" y="3455775"/>
            <a:ext cx="61380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taatliches"/>
                <a:ea typeface="Staatliches"/>
                <a:cs typeface="Staatliches"/>
                <a:sym typeface="Staatliches"/>
              </a:rPr>
              <a:t>     </a:t>
            </a:r>
            <a:r>
              <a:rPr lang="en">
                <a:latin typeface="Staatliches"/>
                <a:ea typeface="Staatliches"/>
                <a:cs typeface="Staatliches"/>
                <a:sym typeface="Staatliches"/>
              </a:rPr>
              <a:t>Future Scope</a:t>
            </a:r>
            <a:endParaRPr>
              <a:latin typeface="Staatliches"/>
              <a:ea typeface="Staatliches"/>
              <a:cs typeface="Staatliches"/>
              <a:sym typeface="Staatliches"/>
            </a:endParaRPr>
          </a:p>
          <a:p>
            <a:pPr indent="0" lvl="0" marL="0" rtl="0" algn="l">
              <a:spcBef>
                <a:spcPts val="0"/>
              </a:spcBef>
              <a:spcAft>
                <a:spcPts val="0"/>
              </a:spcAft>
              <a:buNone/>
            </a:pPr>
            <a:r>
              <a:t/>
            </a:r>
            <a:endParaRPr>
              <a:latin typeface="Staatliches"/>
              <a:ea typeface="Staatliches"/>
              <a:cs typeface="Staatliches"/>
              <a:sym typeface="Staatliches"/>
            </a:endParaRPr>
          </a:p>
          <a:p>
            <a:pPr indent="0" lvl="0" marL="0" rtl="0" algn="l">
              <a:spcBef>
                <a:spcPts val="0"/>
              </a:spcBef>
              <a:spcAft>
                <a:spcPts val="0"/>
              </a:spcAft>
              <a:buNone/>
            </a:pPr>
            <a:r>
              <a:rPr b="1" lang="en" sz="1300">
                <a:solidFill>
                  <a:srgbClr val="434343"/>
                </a:solidFill>
                <a:latin typeface="Anaheim"/>
                <a:ea typeface="Anaheim"/>
                <a:cs typeface="Anaheim"/>
                <a:sym typeface="Anaheim"/>
              </a:rPr>
              <a:t>For the better functionality of the product new versions of the device can be introduced by adapting new technologies. </a:t>
            </a:r>
            <a:endParaRPr b="1" sz="1300">
              <a:solidFill>
                <a:srgbClr val="434343"/>
              </a:solidFill>
              <a:latin typeface="Anaheim"/>
              <a:ea typeface="Anaheim"/>
              <a:cs typeface="Anaheim"/>
              <a:sym typeface="Anaheim"/>
            </a:endParaRPr>
          </a:p>
          <a:p>
            <a:pPr indent="0" lvl="0" marL="0" rtl="0" algn="l">
              <a:spcBef>
                <a:spcPts val="0"/>
              </a:spcBef>
              <a:spcAft>
                <a:spcPts val="0"/>
              </a:spcAft>
              <a:buNone/>
            </a:pPr>
            <a:r>
              <a:rPr b="1" lang="en" sz="1300">
                <a:solidFill>
                  <a:srgbClr val="434343"/>
                </a:solidFill>
                <a:latin typeface="Anaheim"/>
                <a:ea typeface="Anaheim"/>
                <a:cs typeface="Anaheim"/>
                <a:sym typeface="Anaheim"/>
              </a:rPr>
              <a:t>Functionalities like voice detection, camera can be added and some kind of tools for defense like shock generator can be implemented.</a:t>
            </a:r>
            <a:endParaRPr b="1" sz="1300">
              <a:solidFill>
                <a:srgbClr val="434343"/>
              </a:solidFill>
              <a:latin typeface="Anaheim"/>
              <a:ea typeface="Anaheim"/>
              <a:cs typeface="Anaheim"/>
              <a:sym typeface="Anaheim"/>
            </a:endParaRPr>
          </a:p>
          <a:p>
            <a:pPr indent="0" lvl="0" marL="0" rtl="0" algn="l">
              <a:spcBef>
                <a:spcPts val="0"/>
              </a:spcBef>
              <a:spcAft>
                <a:spcPts val="0"/>
              </a:spcAft>
              <a:buNone/>
            </a:pPr>
            <a:r>
              <a:t/>
            </a:r>
            <a:endParaRPr>
              <a:latin typeface="Staatliches"/>
              <a:ea typeface="Staatliches"/>
              <a:cs typeface="Staatliches"/>
              <a:sym typeface="Staatliches"/>
            </a:endParaRPr>
          </a:p>
          <a:p>
            <a:pPr indent="0" lvl="0" marL="0" rtl="0" algn="l">
              <a:spcBef>
                <a:spcPts val="0"/>
              </a:spcBef>
              <a:spcAft>
                <a:spcPts val="0"/>
              </a:spcAft>
              <a:buNone/>
            </a:pPr>
            <a:r>
              <a:t/>
            </a:r>
            <a:endParaRPr>
              <a:latin typeface="Staatliches"/>
              <a:ea typeface="Staatliches"/>
              <a:cs typeface="Staatliches"/>
              <a:sym typeface="Staatliches"/>
            </a:endParaRPr>
          </a:p>
          <a:p>
            <a:pPr indent="0" lvl="0" marL="0" rtl="0" algn="l">
              <a:spcBef>
                <a:spcPts val="0"/>
              </a:spcBef>
              <a:spcAft>
                <a:spcPts val="0"/>
              </a:spcAft>
              <a:buNone/>
            </a:pPr>
            <a:r>
              <a:t/>
            </a:r>
            <a:endParaRPr>
              <a:latin typeface="Staatliches"/>
              <a:ea typeface="Staatliches"/>
              <a:cs typeface="Staatliches"/>
              <a:sym typeface="Staatliches"/>
            </a:endParaRPr>
          </a:p>
          <a:p>
            <a:pPr indent="0" lvl="0" marL="0" rtl="0" algn="l">
              <a:spcBef>
                <a:spcPts val="0"/>
              </a:spcBef>
              <a:spcAft>
                <a:spcPts val="0"/>
              </a:spcAft>
              <a:buNone/>
            </a:pPr>
            <a:r>
              <a:t/>
            </a:r>
            <a:endParaRPr>
              <a:latin typeface="Anaheim"/>
              <a:ea typeface="Anaheim"/>
              <a:cs typeface="Anaheim"/>
              <a:sym typeface="Anahei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718" name="Shape 718"/>
        <p:cNvGrpSpPr/>
        <p:nvPr/>
      </p:nvGrpSpPr>
      <p:grpSpPr>
        <a:xfrm>
          <a:off x="0" y="0"/>
          <a:ext cx="0" cy="0"/>
          <a:chOff x="0" y="0"/>
          <a:chExt cx="0" cy="0"/>
        </a:xfrm>
      </p:grpSpPr>
      <p:sp>
        <p:nvSpPr>
          <p:cNvPr id="719" name="Google Shape;719;p38"/>
          <p:cNvSpPr txBox="1"/>
          <p:nvPr>
            <p:ph idx="1" type="subTitle"/>
          </p:nvPr>
        </p:nvSpPr>
        <p:spPr>
          <a:xfrm>
            <a:off x="2562675" y="2190023"/>
            <a:ext cx="4018200" cy="1307700"/>
          </a:xfrm>
          <a:prstGeom prst="rect">
            <a:avLst/>
          </a:prstGeom>
          <a:noFill/>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i="1" lang="en" sz="1400">
                <a:solidFill>
                  <a:srgbClr val="000000"/>
                </a:solidFill>
              </a:rPr>
              <a:t>Aswathy Suresh - </a:t>
            </a:r>
            <a:r>
              <a:rPr b="1" i="1" lang="en" sz="1400">
                <a:solidFill>
                  <a:srgbClr val="000000"/>
                </a:solidFill>
              </a:rPr>
              <a:t>194211</a:t>
            </a:r>
            <a:endParaRPr b="1" i="1" sz="1400">
              <a:solidFill>
                <a:srgbClr val="000000"/>
              </a:solidFill>
            </a:endParaRPr>
          </a:p>
          <a:p>
            <a:pPr indent="0" lvl="0" marL="0" marR="0" rtl="0" algn="l">
              <a:lnSpc>
                <a:spcPct val="115000"/>
              </a:lnSpc>
              <a:spcBef>
                <a:spcPts val="0"/>
              </a:spcBef>
              <a:spcAft>
                <a:spcPts val="0"/>
              </a:spcAft>
              <a:buNone/>
            </a:pPr>
            <a:r>
              <a:rPr i="1" lang="en" sz="1400">
                <a:solidFill>
                  <a:srgbClr val="000000"/>
                </a:solidFill>
              </a:rPr>
              <a:t>Kotakonda Abitha Rao - </a:t>
            </a:r>
            <a:r>
              <a:rPr b="1" i="1" lang="en" sz="1400">
                <a:solidFill>
                  <a:srgbClr val="000000"/>
                </a:solidFill>
              </a:rPr>
              <a:t>194238</a:t>
            </a:r>
            <a:endParaRPr b="1" i="1" sz="1400">
              <a:solidFill>
                <a:srgbClr val="000000"/>
              </a:solidFill>
            </a:endParaRPr>
          </a:p>
          <a:p>
            <a:pPr indent="0" lvl="0" marL="0" marR="0" rtl="0" algn="l">
              <a:lnSpc>
                <a:spcPct val="115000"/>
              </a:lnSpc>
              <a:spcBef>
                <a:spcPts val="0"/>
              </a:spcBef>
              <a:spcAft>
                <a:spcPts val="0"/>
              </a:spcAft>
              <a:buNone/>
            </a:pPr>
            <a:r>
              <a:rPr i="1" lang="en" sz="1400">
                <a:solidFill>
                  <a:srgbClr val="000000"/>
                </a:solidFill>
              </a:rPr>
              <a:t>Vineela Kunkatla - </a:t>
            </a:r>
            <a:r>
              <a:rPr b="1" i="1" lang="en" sz="1400">
                <a:solidFill>
                  <a:srgbClr val="000000"/>
                </a:solidFill>
              </a:rPr>
              <a:t>194186</a:t>
            </a:r>
            <a:endParaRPr b="1">
              <a:solidFill>
                <a:srgbClr val="000000"/>
              </a:solidFill>
            </a:endParaRPr>
          </a:p>
        </p:txBody>
      </p:sp>
      <p:sp>
        <p:nvSpPr>
          <p:cNvPr id="720" name="Google Shape;720;p38"/>
          <p:cNvSpPr txBox="1"/>
          <p:nvPr>
            <p:ph type="ctrTitle"/>
          </p:nvPr>
        </p:nvSpPr>
        <p:spPr>
          <a:xfrm>
            <a:off x="2237395" y="1645788"/>
            <a:ext cx="4669200" cy="38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a:t>
            </a:r>
            <a:endParaRPr/>
          </a:p>
        </p:txBody>
      </p:sp>
      <p:grpSp>
        <p:nvGrpSpPr>
          <p:cNvPr id="721" name="Google Shape;721;p38"/>
          <p:cNvGrpSpPr/>
          <p:nvPr/>
        </p:nvGrpSpPr>
        <p:grpSpPr>
          <a:xfrm>
            <a:off x="4857224" y="3201746"/>
            <a:ext cx="2371910" cy="1507092"/>
            <a:chOff x="4857224" y="3518946"/>
            <a:chExt cx="2371910" cy="1507092"/>
          </a:xfrm>
        </p:grpSpPr>
        <p:sp>
          <p:nvSpPr>
            <p:cNvPr id="722" name="Google Shape;722;p38"/>
            <p:cNvSpPr/>
            <p:nvPr/>
          </p:nvSpPr>
          <p:spPr>
            <a:xfrm flipH="1">
              <a:off x="6620122" y="4175756"/>
              <a:ext cx="454956" cy="850283"/>
            </a:xfrm>
            <a:custGeom>
              <a:rect b="b" l="l" r="r" t="t"/>
              <a:pathLst>
                <a:path extrusionOk="0" h="17596" w="9415">
                  <a:moveTo>
                    <a:pt x="0" y="1"/>
                  </a:moveTo>
                  <a:lnTo>
                    <a:pt x="0" y="15912"/>
                  </a:lnTo>
                  <a:cubicBezTo>
                    <a:pt x="0" y="16842"/>
                    <a:pt x="620" y="17595"/>
                    <a:pt x="1382" y="17595"/>
                  </a:cubicBezTo>
                  <a:lnTo>
                    <a:pt x="8029" y="17595"/>
                  </a:lnTo>
                  <a:cubicBezTo>
                    <a:pt x="8794" y="17595"/>
                    <a:pt x="9415" y="16842"/>
                    <a:pt x="9415" y="15912"/>
                  </a:cubicBezTo>
                  <a:lnTo>
                    <a:pt x="9415" y="1"/>
                  </a:lnTo>
                  <a:lnTo>
                    <a:pt x="9228" y="1"/>
                  </a:lnTo>
                  <a:lnTo>
                    <a:pt x="9228" y="15912"/>
                  </a:lnTo>
                  <a:cubicBezTo>
                    <a:pt x="9228" y="16737"/>
                    <a:pt x="8693" y="17413"/>
                    <a:pt x="8029" y="17413"/>
                  </a:cubicBezTo>
                  <a:lnTo>
                    <a:pt x="1382" y="17413"/>
                  </a:lnTo>
                  <a:cubicBezTo>
                    <a:pt x="721" y="17413"/>
                    <a:pt x="183" y="16737"/>
                    <a:pt x="183" y="15912"/>
                  </a:cubicBezTo>
                  <a:lnTo>
                    <a:pt x="18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8"/>
            <p:cNvSpPr/>
            <p:nvPr/>
          </p:nvSpPr>
          <p:spPr>
            <a:xfrm flipH="1">
              <a:off x="4865016" y="4175756"/>
              <a:ext cx="455005" cy="850283"/>
            </a:xfrm>
            <a:custGeom>
              <a:rect b="b" l="l" r="r" t="t"/>
              <a:pathLst>
                <a:path extrusionOk="0" h="17596" w="9416">
                  <a:moveTo>
                    <a:pt x="1" y="1"/>
                  </a:moveTo>
                  <a:lnTo>
                    <a:pt x="1" y="15912"/>
                  </a:lnTo>
                  <a:cubicBezTo>
                    <a:pt x="1" y="16842"/>
                    <a:pt x="622" y="17595"/>
                    <a:pt x="1383" y="17595"/>
                  </a:cubicBezTo>
                  <a:lnTo>
                    <a:pt x="8030" y="17595"/>
                  </a:lnTo>
                  <a:cubicBezTo>
                    <a:pt x="8794" y="17595"/>
                    <a:pt x="9415" y="16842"/>
                    <a:pt x="9415" y="15912"/>
                  </a:cubicBezTo>
                  <a:lnTo>
                    <a:pt x="9415" y="1"/>
                  </a:lnTo>
                  <a:lnTo>
                    <a:pt x="9229" y="1"/>
                  </a:lnTo>
                  <a:lnTo>
                    <a:pt x="9229" y="15912"/>
                  </a:lnTo>
                  <a:cubicBezTo>
                    <a:pt x="9229" y="16737"/>
                    <a:pt x="8694" y="17413"/>
                    <a:pt x="8030" y="17413"/>
                  </a:cubicBezTo>
                  <a:lnTo>
                    <a:pt x="1383" y="17413"/>
                  </a:lnTo>
                  <a:cubicBezTo>
                    <a:pt x="723" y="17413"/>
                    <a:pt x="184" y="16737"/>
                    <a:pt x="184" y="15912"/>
                  </a:cubicBezTo>
                  <a:lnTo>
                    <a:pt x="18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8"/>
            <p:cNvSpPr/>
            <p:nvPr/>
          </p:nvSpPr>
          <p:spPr>
            <a:xfrm flipH="1">
              <a:off x="4857224" y="3925297"/>
              <a:ext cx="2371910" cy="250504"/>
            </a:xfrm>
            <a:custGeom>
              <a:rect b="b" l="l" r="r" t="t"/>
              <a:pathLst>
                <a:path extrusionOk="0" h="5184" w="49085">
                  <a:moveTo>
                    <a:pt x="1" y="0"/>
                  </a:moveTo>
                  <a:lnTo>
                    <a:pt x="1" y="5184"/>
                  </a:lnTo>
                  <a:lnTo>
                    <a:pt x="49084" y="5184"/>
                  </a:lnTo>
                  <a:lnTo>
                    <a:pt x="49084"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8"/>
            <p:cNvSpPr/>
            <p:nvPr/>
          </p:nvSpPr>
          <p:spPr>
            <a:xfrm flipH="1">
              <a:off x="6769635" y="4175756"/>
              <a:ext cx="455005" cy="850283"/>
            </a:xfrm>
            <a:custGeom>
              <a:rect b="b" l="l" r="r" t="t"/>
              <a:pathLst>
                <a:path extrusionOk="0" h="17596" w="9416">
                  <a:moveTo>
                    <a:pt x="1" y="1"/>
                  </a:moveTo>
                  <a:lnTo>
                    <a:pt x="1" y="15912"/>
                  </a:lnTo>
                  <a:cubicBezTo>
                    <a:pt x="1" y="16842"/>
                    <a:pt x="622" y="17595"/>
                    <a:pt x="1386" y="17595"/>
                  </a:cubicBezTo>
                  <a:lnTo>
                    <a:pt x="8034" y="17595"/>
                  </a:lnTo>
                  <a:cubicBezTo>
                    <a:pt x="8794" y="17595"/>
                    <a:pt x="9415" y="16842"/>
                    <a:pt x="9415" y="15912"/>
                  </a:cubicBezTo>
                  <a:lnTo>
                    <a:pt x="9415" y="1"/>
                  </a:lnTo>
                  <a:lnTo>
                    <a:pt x="9233" y="1"/>
                  </a:lnTo>
                  <a:lnTo>
                    <a:pt x="9233" y="15912"/>
                  </a:lnTo>
                  <a:cubicBezTo>
                    <a:pt x="9233" y="16737"/>
                    <a:pt x="8694" y="17413"/>
                    <a:pt x="8034" y="17413"/>
                  </a:cubicBezTo>
                  <a:lnTo>
                    <a:pt x="1386" y="17413"/>
                  </a:lnTo>
                  <a:cubicBezTo>
                    <a:pt x="722" y="17413"/>
                    <a:pt x="188" y="16737"/>
                    <a:pt x="188" y="15912"/>
                  </a:cubicBezTo>
                  <a:lnTo>
                    <a:pt x="18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8"/>
            <p:cNvSpPr/>
            <p:nvPr/>
          </p:nvSpPr>
          <p:spPr>
            <a:xfrm flipH="1">
              <a:off x="5039125" y="4175756"/>
              <a:ext cx="455005" cy="850283"/>
            </a:xfrm>
            <a:custGeom>
              <a:rect b="b" l="l" r="r" t="t"/>
              <a:pathLst>
                <a:path extrusionOk="0" h="17596" w="9416">
                  <a:moveTo>
                    <a:pt x="0" y="1"/>
                  </a:moveTo>
                  <a:lnTo>
                    <a:pt x="0" y="15912"/>
                  </a:lnTo>
                  <a:cubicBezTo>
                    <a:pt x="0" y="16842"/>
                    <a:pt x="622" y="17595"/>
                    <a:pt x="1382" y="17595"/>
                  </a:cubicBezTo>
                  <a:lnTo>
                    <a:pt x="8033" y="17595"/>
                  </a:lnTo>
                  <a:cubicBezTo>
                    <a:pt x="8794" y="17595"/>
                    <a:pt x="9415" y="16842"/>
                    <a:pt x="9415" y="15912"/>
                  </a:cubicBezTo>
                  <a:lnTo>
                    <a:pt x="9415" y="1"/>
                  </a:lnTo>
                  <a:lnTo>
                    <a:pt x="9232" y="1"/>
                  </a:lnTo>
                  <a:lnTo>
                    <a:pt x="9232" y="15912"/>
                  </a:lnTo>
                  <a:cubicBezTo>
                    <a:pt x="9232" y="16737"/>
                    <a:pt x="8693" y="17413"/>
                    <a:pt x="8033" y="17413"/>
                  </a:cubicBezTo>
                  <a:lnTo>
                    <a:pt x="1382" y="17413"/>
                  </a:lnTo>
                  <a:cubicBezTo>
                    <a:pt x="721" y="17413"/>
                    <a:pt x="183" y="16737"/>
                    <a:pt x="183" y="15912"/>
                  </a:cubicBezTo>
                  <a:lnTo>
                    <a:pt x="18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8"/>
            <p:cNvSpPr/>
            <p:nvPr/>
          </p:nvSpPr>
          <p:spPr>
            <a:xfrm flipH="1">
              <a:off x="5686280" y="3518946"/>
              <a:ext cx="881692" cy="406392"/>
            </a:xfrm>
            <a:custGeom>
              <a:rect b="b" l="l" r="r" t="t"/>
              <a:pathLst>
                <a:path extrusionOk="0" h="8410" w="18246">
                  <a:moveTo>
                    <a:pt x="6106" y="0"/>
                  </a:moveTo>
                  <a:lnTo>
                    <a:pt x="4096" y="8004"/>
                  </a:lnTo>
                  <a:lnTo>
                    <a:pt x="1" y="8004"/>
                  </a:lnTo>
                  <a:lnTo>
                    <a:pt x="1" y="8409"/>
                  </a:lnTo>
                  <a:lnTo>
                    <a:pt x="16490" y="8409"/>
                  </a:lnTo>
                  <a:lnTo>
                    <a:pt x="1824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8"/>
            <p:cNvSpPr/>
            <p:nvPr/>
          </p:nvSpPr>
          <p:spPr>
            <a:xfrm flipH="1">
              <a:off x="5968474" y="3699820"/>
              <a:ext cx="57455" cy="57455"/>
            </a:xfrm>
            <a:custGeom>
              <a:rect b="b" l="l" r="r" t="t"/>
              <a:pathLst>
                <a:path extrusionOk="0" h="1189" w="1189">
                  <a:moveTo>
                    <a:pt x="592" y="1"/>
                  </a:moveTo>
                  <a:cubicBezTo>
                    <a:pt x="266" y="1"/>
                    <a:pt x="1" y="266"/>
                    <a:pt x="1" y="593"/>
                  </a:cubicBezTo>
                  <a:cubicBezTo>
                    <a:pt x="1" y="923"/>
                    <a:pt x="266" y="1189"/>
                    <a:pt x="592" y="1189"/>
                  </a:cubicBezTo>
                  <a:cubicBezTo>
                    <a:pt x="923" y="1189"/>
                    <a:pt x="1189" y="923"/>
                    <a:pt x="1189" y="593"/>
                  </a:cubicBezTo>
                  <a:cubicBezTo>
                    <a:pt x="1189" y="266"/>
                    <a:pt x="923" y="1"/>
                    <a:pt x="59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8"/>
            <p:cNvSpPr/>
            <p:nvPr/>
          </p:nvSpPr>
          <p:spPr>
            <a:xfrm flipH="1">
              <a:off x="5488240" y="3848994"/>
              <a:ext cx="284136" cy="169805"/>
            </a:xfrm>
            <a:custGeom>
              <a:rect b="b" l="l" r="r" t="t"/>
              <a:pathLst>
                <a:path extrusionOk="0" h="3514" w="5880">
                  <a:moveTo>
                    <a:pt x="2620" y="1414"/>
                  </a:moveTo>
                  <a:cubicBezTo>
                    <a:pt x="2664" y="1527"/>
                    <a:pt x="2706" y="1643"/>
                    <a:pt x="2747" y="1763"/>
                  </a:cubicBezTo>
                  <a:cubicBezTo>
                    <a:pt x="2865" y="2104"/>
                    <a:pt x="2998" y="2484"/>
                    <a:pt x="2905" y="2861"/>
                  </a:cubicBezTo>
                  <a:cubicBezTo>
                    <a:pt x="2858" y="3044"/>
                    <a:pt x="2754" y="3224"/>
                    <a:pt x="2593" y="3328"/>
                  </a:cubicBezTo>
                  <a:cubicBezTo>
                    <a:pt x="2503" y="3388"/>
                    <a:pt x="2397" y="3417"/>
                    <a:pt x="2289" y="3417"/>
                  </a:cubicBezTo>
                  <a:cubicBezTo>
                    <a:pt x="2204" y="3417"/>
                    <a:pt x="2117" y="3398"/>
                    <a:pt x="2036" y="3363"/>
                  </a:cubicBezTo>
                  <a:cubicBezTo>
                    <a:pt x="1853" y="3288"/>
                    <a:pt x="1699" y="3141"/>
                    <a:pt x="1616" y="2965"/>
                  </a:cubicBezTo>
                  <a:cubicBezTo>
                    <a:pt x="1537" y="2790"/>
                    <a:pt x="1530" y="2585"/>
                    <a:pt x="1577" y="2402"/>
                  </a:cubicBezTo>
                  <a:cubicBezTo>
                    <a:pt x="1674" y="2025"/>
                    <a:pt x="1954" y="1734"/>
                    <a:pt x="2270" y="1566"/>
                  </a:cubicBezTo>
                  <a:cubicBezTo>
                    <a:pt x="2384" y="1503"/>
                    <a:pt x="2501" y="1454"/>
                    <a:pt x="2620" y="1414"/>
                  </a:cubicBezTo>
                  <a:close/>
                  <a:moveTo>
                    <a:pt x="999" y="0"/>
                  </a:moveTo>
                  <a:cubicBezTo>
                    <a:pt x="776" y="4"/>
                    <a:pt x="586" y="40"/>
                    <a:pt x="436" y="83"/>
                  </a:cubicBezTo>
                  <a:cubicBezTo>
                    <a:pt x="285" y="126"/>
                    <a:pt x="173" y="184"/>
                    <a:pt x="101" y="227"/>
                  </a:cubicBezTo>
                  <a:cubicBezTo>
                    <a:pt x="33" y="270"/>
                    <a:pt x="1" y="298"/>
                    <a:pt x="1" y="298"/>
                  </a:cubicBezTo>
                  <a:cubicBezTo>
                    <a:pt x="1" y="299"/>
                    <a:pt x="2" y="299"/>
                    <a:pt x="2" y="299"/>
                  </a:cubicBezTo>
                  <a:cubicBezTo>
                    <a:pt x="21" y="299"/>
                    <a:pt x="158" y="194"/>
                    <a:pt x="446" y="119"/>
                  </a:cubicBezTo>
                  <a:cubicBezTo>
                    <a:pt x="593" y="83"/>
                    <a:pt x="780" y="55"/>
                    <a:pt x="999" y="55"/>
                  </a:cubicBezTo>
                  <a:cubicBezTo>
                    <a:pt x="1218" y="58"/>
                    <a:pt x="1469" y="83"/>
                    <a:pt x="1717" y="194"/>
                  </a:cubicBezTo>
                  <a:cubicBezTo>
                    <a:pt x="1842" y="248"/>
                    <a:pt x="1950" y="338"/>
                    <a:pt x="2051" y="446"/>
                  </a:cubicBezTo>
                  <a:cubicBezTo>
                    <a:pt x="2154" y="557"/>
                    <a:pt x="2248" y="679"/>
                    <a:pt x="2331" y="815"/>
                  </a:cubicBezTo>
                  <a:cubicBezTo>
                    <a:pt x="2428" y="975"/>
                    <a:pt x="2511" y="1149"/>
                    <a:pt x="2588" y="1335"/>
                  </a:cubicBezTo>
                  <a:lnTo>
                    <a:pt x="2588" y="1335"/>
                  </a:lnTo>
                  <a:cubicBezTo>
                    <a:pt x="2467" y="1376"/>
                    <a:pt x="2345" y="1426"/>
                    <a:pt x="2227" y="1490"/>
                  </a:cubicBezTo>
                  <a:cubicBezTo>
                    <a:pt x="1892" y="1659"/>
                    <a:pt x="1591" y="1971"/>
                    <a:pt x="1487" y="2376"/>
                  </a:cubicBezTo>
                  <a:cubicBezTo>
                    <a:pt x="1433" y="2578"/>
                    <a:pt x="1437" y="2803"/>
                    <a:pt x="1530" y="3005"/>
                  </a:cubicBezTo>
                  <a:cubicBezTo>
                    <a:pt x="1624" y="3206"/>
                    <a:pt x="1792" y="3367"/>
                    <a:pt x="2000" y="3453"/>
                  </a:cubicBezTo>
                  <a:cubicBezTo>
                    <a:pt x="2090" y="3493"/>
                    <a:pt x="2189" y="3513"/>
                    <a:pt x="2288" y="3513"/>
                  </a:cubicBezTo>
                  <a:cubicBezTo>
                    <a:pt x="2415" y="3513"/>
                    <a:pt x="2541" y="3479"/>
                    <a:pt x="2646" y="3406"/>
                  </a:cubicBezTo>
                  <a:cubicBezTo>
                    <a:pt x="2833" y="3285"/>
                    <a:pt x="2944" y="3083"/>
                    <a:pt x="2994" y="2883"/>
                  </a:cubicBezTo>
                  <a:cubicBezTo>
                    <a:pt x="3048" y="2678"/>
                    <a:pt x="3034" y="2470"/>
                    <a:pt x="2994" y="2280"/>
                  </a:cubicBezTo>
                  <a:cubicBezTo>
                    <a:pt x="2955" y="2086"/>
                    <a:pt x="2894" y="1907"/>
                    <a:pt x="2833" y="1730"/>
                  </a:cubicBezTo>
                  <a:cubicBezTo>
                    <a:pt x="2792" y="1614"/>
                    <a:pt x="2749" y="1499"/>
                    <a:pt x="2703" y="1387"/>
                  </a:cubicBezTo>
                  <a:lnTo>
                    <a:pt x="2703" y="1387"/>
                  </a:lnTo>
                  <a:cubicBezTo>
                    <a:pt x="2885" y="1332"/>
                    <a:pt x="3069" y="1297"/>
                    <a:pt x="3246" y="1267"/>
                  </a:cubicBezTo>
                  <a:cubicBezTo>
                    <a:pt x="3547" y="1221"/>
                    <a:pt x="3829" y="1199"/>
                    <a:pt x="4089" y="1199"/>
                  </a:cubicBezTo>
                  <a:cubicBezTo>
                    <a:pt x="4109" y="1199"/>
                    <a:pt x="4128" y="1199"/>
                    <a:pt x="4147" y="1199"/>
                  </a:cubicBezTo>
                  <a:cubicBezTo>
                    <a:pt x="4700" y="1203"/>
                    <a:pt x="5141" y="1304"/>
                    <a:pt x="5432" y="1404"/>
                  </a:cubicBezTo>
                  <a:cubicBezTo>
                    <a:pt x="5713" y="1497"/>
                    <a:pt x="5864" y="1580"/>
                    <a:pt x="5879" y="1580"/>
                  </a:cubicBezTo>
                  <a:cubicBezTo>
                    <a:pt x="5879" y="1580"/>
                    <a:pt x="5880" y="1580"/>
                    <a:pt x="5880" y="1579"/>
                  </a:cubicBezTo>
                  <a:cubicBezTo>
                    <a:pt x="5880" y="1576"/>
                    <a:pt x="5845" y="1554"/>
                    <a:pt x="5772" y="1515"/>
                  </a:cubicBezTo>
                  <a:cubicBezTo>
                    <a:pt x="5701" y="1476"/>
                    <a:pt x="5590" y="1422"/>
                    <a:pt x="5446" y="1368"/>
                  </a:cubicBezTo>
                  <a:cubicBezTo>
                    <a:pt x="5152" y="1256"/>
                    <a:pt x="4707" y="1145"/>
                    <a:pt x="4147" y="1131"/>
                  </a:cubicBezTo>
                  <a:cubicBezTo>
                    <a:pt x="4105" y="1130"/>
                    <a:pt x="4063" y="1130"/>
                    <a:pt x="4020" y="1130"/>
                  </a:cubicBezTo>
                  <a:cubicBezTo>
                    <a:pt x="3775" y="1130"/>
                    <a:pt x="3513" y="1149"/>
                    <a:pt x="3235" y="1188"/>
                  </a:cubicBezTo>
                  <a:cubicBezTo>
                    <a:pt x="3054" y="1217"/>
                    <a:pt x="2863" y="1252"/>
                    <a:pt x="2671" y="1309"/>
                  </a:cubicBezTo>
                  <a:lnTo>
                    <a:pt x="2671" y="1309"/>
                  </a:lnTo>
                  <a:cubicBezTo>
                    <a:pt x="2590" y="1119"/>
                    <a:pt x="2501" y="939"/>
                    <a:pt x="2399" y="776"/>
                  </a:cubicBezTo>
                  <a:cubicBezTo>
                    <a:pt x="2313" y="636"/>
                    <a:pt x="2212" y="507"/>
                    <a:pt x="2104" y="395"/>
                  </a:cubicBezTo>
                  <a:cubicBezTo>
                    <a:pt x="2000" y="284"/>
                    <a:pt x="1879" y="187"/>
                    <a:pt x="1745" y="133"/>
                  </a:cubicBezTo>
                  <a:cubicBezTo>
                    <a:pt x="1483" y="18"/>
                    <a:pt x="1221" y="0"/>
                    <a:pt x="9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0" name="Google Shape;730;p38"/>
          <p:cNvSpPr/>
          <p:nvPr/>
        </p:nvSpPr>
        <p:spPr>
          <a:xfrm flipH="1">
            <a:off x="7815668" y="4906241"/>
            <a:ext cx="6829" cy="3196"/>
          </a:xfrm>
          <a:custGeom>
            <a:rect b="b" l="l" r="r" t="t"/>
            <a:pathLst>
              <a:path extrusionOk="0" h="66" w="141">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1" name="Google Shape;731;p38"/>
          <p:cNvGrpSpPr/>
          <p:nvPr/>
        </p:nvGrpSpPr>
        <p:grpSpPr>
          <a:xfrm>
            <a:off x="4695403" y="4708841"/>
            <a:ext cx="4600713" cy="150450"/>
            <a:chOff x="0" y="4397412"/>
            <a:chExt cx="4600713" cy="150450"/>
          </a:xfrm>
        </p:grpSpPr>
        <p:sp>
          <p:nvSpPr>
            <p:cNvPr id="732" name="Google Shape;732;p38"/>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8"/>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8"/>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EBEBE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8"/>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8"/>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EBEB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38"/>
          <p:cNvGrpSpPr/>
          <p:nvPr/>
        </p:nvGrpSpPr>
        <p:grpSpPr>
          <a:xfrm>
            <a:off x="7352169" y="1792626"/>
            <a:ext cx="1333531" cy="2916217"/>
            <a:chOff x="7352169" y="1792626"/>
            <a:chExt cx="1333531" cy="2916217"/>
          </a:xfrm>
        </p:grpSpPr>
        <p:grpSp>
          <p:nvGrpSpPr>
            <p:cNvPr id="738" name="Google Shape;738;p38"/>
            <p:cNvGrpSpPr/>
            <p:nvPr/>
          </p:nvGrpSpPr>
          <p:grpSpPr>
            <a:xfrm>
              <a:off x="7352169" y="1792626"/>
              <a:ext cx="1333531" cy="2916217"/>
              <a:chOff x="7352169" y="1999451"/>
              <a:chExt cx="1333531" cy="2916217"/>
            </a:xfrm>
          </p:grpSpPr>
          <p:grpSp>
            <p:nvGrpSpPr>
              <p:cNvPr id="739" name="Google Shape;739;p38"/>
              <p:cNvGrpSpPr/>
              <p:nvPr/>
            </p:nvGrpSpPr>
            <p:grpSpPr>
              <a:xfrm>
                <a:off x="7788625" y="4788743"/>
                <a:ext cx="623190" cy="126925"/>
                <a:chOff x="7605347" y="4840573"/>
                <a:chExt cx="925164" cy="188427"/>
              </a:xfrm>
            </p:grpSpPr>
            <p:sp>
              <p:nvSpPr>
                <p:cNvPr id="740" name="Google Shape;740;p38"/>
                <p:cNvSpPr/>
                <p:nvPr/>
              </p:nvSpPr>
              <p:spPr>
                <a:xfrm flipH="1">
                  <a:off x="8100033" y="4840573"/>
                  <a:ext cx="429399" cy="187705"/>
                </a:xfrm>
                <a:custGeom>
                  <a:rect b="b" l="l" r="r" t="t"/>
                  <a:pathLst>
                    <a:path extrusionOk="0" h="2611" w="5973">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8"/>
                <p:cNvSpPr/>
                <p:nvPr/>
              </p:nvSpPr>
              <p:spPr>
                <a:xfrm flipH="1">
                  <a:off x="8139206" y="4986872"/>
                  <a:ext cx="61250" cy="27965"/>
                </a:xfrm>
                <a:custGeom>
                  <a:rect b="b" l="l" r="r" t="t"/>
                  <a:pathLst>
                    <a:path extrusionOk="0" h="389" w="852">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8"/>
                <p:cNvSpPr/>
                <p:nvPr/>
              </p:nvSpPr>
              <p:spPr>
                <a:xfrm flipH="1">
                  <a:off x="8138989" y="5014766"/>
                  <a:ext cx="10065" cy="5464"/>
                </a:xfrm>
                <a:custGeom>
                  <a:rect b="b" l="l" r="r" t="t"/>
                  <a:pathLst>
                    <a:path extrusionOk="0" h="76" w="14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8"/>
                <p:cNvSpPr/>
                <p:nvPr/>
              </p:nvSpPr>
              <p:spPr>
                <a:xfrm flipH="1">
                  <a:off x="8305710" y="5024255"/>
                  <a:ext cx="221421" cy="4529"/>
                </a:xfrm>
                <a:custGeom>
                  <a:rect b="b" l="l" r="r" t="t"/>
                  <a:pathLst>
                    <a:path extrusionOk="0" h="63" w="308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8"/>
                <p:cNvSpPr/>
                <p:nvPr/>
              </p:nvSpPr>
              <p:spPr>
                <a:xfrm flipH="1">
                  <a:off x="8139716" y="4986872"/>
                  <a:ext cx="387415" cy="41337"/>
                </a:xfrm>
                <a:custGeom>
                  <a:rect b="b" l="l" r="r" t="t"/>
                  <a:pathLst>
                    <a:path extrusionOk="0" h="575" w="5389">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8"/>
                <p:cNvSpPr/>
                <p:nvPr/>
              </p:nvSpPr>
              <p:spPr>
                <a:xfrm flipH="1">
                  <a:off x="8139716" y="5013040"/>
                  <a:ext cx="390794" cy="8699"/>
                </a:xfrm>
                <a:custGeom>
                  <a:rect b="b" l="l" r="r" t="t"/>
                  <a:pathLst>
                    <a:path extrusionOk="0" h="121" w="5436">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8"/>
                <p:cNvSpPr/>
                <p:nvPr/>
              </p:nvSpPr>
              <p:spPr>
                <a:xfrm flipH="1">
                  <a:off x="8198300" y="4983996"/>
                  <a:ext cx="23436" cy="36448"/>
                </a:xfrm>
                <a:custGeom>
                  <a:rect b="b" l="l" r="r" t="t"/>
                  <a:pathLst>
                    <a:path extrusionOk="0" h="507" w="326">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8"/>
                <p:cNvSpPr/>
                <p:nvPr/>
              </p:nvSpPr>
              <p:spPr>
                <a:xfrm flipH="1">
                  <a:off x="8276302" y="4967677"/>
                  <a:ext cx="13156" cy="19554"/>
                </a:xfrm>
                <a:custGeom>
                  <a:rect b="b" l="l" r="r" t="t"/>
                  <a:pathLst>
                    <a:path extrusionOk="0" h="272" w="183">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8"/>
                <p:cNvSpPr/>
                <p:nvPr/>
              </p:nvSpPr>
              <p:spPr>
                <a:xfrm flipH="1">
                  <a:off x="8292765" y="4964298"/>
                  <a:ext cx="15313" cy="13443"/>
                </a:xfrm>
                <a:custGeom>
                  <a:rect b="b" l="l" r="r" t="t"/>
                  <a:pathLst>
                    <a:path extrusionOk="0" h="187" w="213">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8"/>
                <p:cNvSpPr/>
                <p:nvPr/>
              </p:nvSpPr>
              <p:spPr>
                <a:xfrm flipH="1">
                  <a:off x="8295569" y="4954592"/>
                  <a:ext cx="24155" cy="2732"/>
                </a:xfrm>
                <a:custGeom>
                  <a:rect b="b" l="l" r="r" t="t"/>
                  <a:pathLst>
                    <a:path extrusionOk="0" h="38" w="336">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8"/>
                <p:cNvSpPr/>
                <p:nvPr/>
              </p:nvSpPr>
              <p:spPr>
                <a:xfrm flipH="1">
                  <a:off x="8296432" y="4940430"/>
                  <a:ext cx="27893" cy="4026"/>
                </a:xfrm>
                <a:custGeom>
                  <a:rect b="b" l="l" r="r" t="t"/>
                  <a:pathLst>
                    <a:path extrusionOk="0" h="56" w="388">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8"/>
                <p:cNvSpPr/>
                <p:nvPr/>
              </p:nvSpPr>
              <p:spPr>
                <a:xfrm flipH="1">
                  <a:off x="8237553" y="4945750"/>
                  <a:ext cx="43709" cy="25161"/>
                </a:xfrm>
                <a:custGeom>
                  <a:rect b="b" l="l" r="r" t="t"/>
                  <a:pathLst>
                    <a:path extrusionOk="0" h="350" w="608">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8"/>
                <p:cNvSpPr/>
                <p:nvPr/>
              </p:nvSpPr>
              <p:spPr>
                <a:xfrm flipH="1">
                  <a:off x="8275008" y="4939136"/>
                  <a:ext cx="22430" cy="28468"/>
                </a:xfrm>
                <a:custGeom>
                  <a:rect b="b" l="l" r="r" t="t"/>
                  <a:pathLst>
                    <a:path extrusionOk="0" h="396" w="312">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8"/>
                <p:cNvSpPr/>
                <p:nvPr/>
              </p:nvSpPr>
              <p:spPr>
                <a:xfrm flipH="1">
                  <a:off x="8443739" y="4954305"/>
                  <a:ext cx="83105" cy="65420"/>
                </a:xfrm>
                <a:custGeom>
                  <a:rect b="b" l="l" r="r" t="t"/>
                  <a:pathLst>
                    <a:path extrusionOk="0" h="910" w="1156">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8"/>
                <p:cNvSpPr/>
                <p:nvPr/>
              </p:nvSpPr>
              <p:spPr>
                <a:xfrm flipH="1">
                  <a:off x="8502832" y="4859911"/>
                  <a:ext cx="2876" cy="94535"/>
                </a:xfrm>
                <a:custGeom>
                  <a:rect b="b" l="l" r="r" t="t"/>
                  <a:pathLst>
                    <a:path extrusionOk="0" h="1315" w="4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8"/>
                <p:cNvSpPr/>
                <p:nvPr/>
              </p:nvSpPr>
              <p:spPr>
                <a:xfrm flipH="1">
                  <a:off x="8347763" y="4997440"/>
                  <a:ext cx="67361" cy="3666"/>
                </a:xfrm>
                <a:custGeom>
                  <a:rect b="b" l="l" r="r" t="t"/>
                  <a:pathLst>
                    <a:path extrusionOk="0" h="51" w="937">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8"/>
                <p:cNvSpPr/>
                <p:nvPr/>
              </p:nvSpPr>
              <p:spPr>
                <a:xfrm flipH="1">
                  <a:off x="8453011" y="4998662"/>
                  <a:ext cx="7836" cy="13300"/>
                </a:xfrm>
                <a:custGeom>
                  <a:rect b="b" l="l" r="r" t="t"/>
                  <a:pathLst>
                    <a:path extrusionOk="0" h="185" w="109">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8"/>
                <p:cNvSpPr/>
                <p:nvPr/>
              </p:nvSpPr>
              <p:spPr>
                <a:xfrm flipH="1">
                  <a:off x="8468252" y="4977741"/>
                  <a:ext cx="9849" cy="9058"/>
                </a:xfrm>
                <a:custGeom>
                  <a:rect b="b" l="l" r="r" t="t"/>
                  <a:pathLst>
                    <a:path extrusionOk="0" h="126" w="137">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8"/>
                <p:cNvSpPr/>
                <p:nvPr/>
              </p:nvSpPr>
              <p:spPr>
                <a:xfrm flipH="1">
                  <a:off x="8488382" y="4967245"/>
                  <a:ext cx="13947" cy="5823"/>
                </a:xfrm>
                <a:custGeom>
                  <a:rect b="b" l="l" r="r" t="t"/>
                  <a:pathLst>
                    <a:path extrusionOk="0" h="81" w="194">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8"/>
                <p:cNvSpPr/>
                <p:nvPr/>
              </p:nvSpPr>
              <p:spPr>
                <a:xfrm flipH="1">
                  <a:off x="8512106" y="4963866"/>
                  <a:ext cx="7548" cy="3666"/>
                </a:xfrm>
                <a:custGeom>
                  <a:rect b="b" l="l" r="r" t="t"/>
                  <a:pathLst>
                    <a:path extrusionOk="0" h="51" w="105">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8"/>
                <p:cNvSpPr/>
                <p:nvPr/>
              </p:nvSpPr>
              <p:spPr>
                <a:xfrm flipH="1">
                  <a:off x="8296647" y="4914836"/>
                  <a:ext cx="791" cy="27462"/>
                </a:xfrm>
                <a:custGeom>
                  <a:rect b="b" l="l" r="r" t="t"/>
                  <a:pathLst>
                    <a:path extrusionOk="0" h="382" w="11">
                      <a:moveTo>
                        <a:pt x="0" y="1"/>
                      </a:moveTo>
                      <a:lnTo>
                        <a:pt x="7" y="382"/>
                      </a:lnTo>
                      <a:lnTo>
                        <a:pt x="10" y="382"/>
                      </a:lnTo>
                      <a:lnTo>
                        <a:pt x="0"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8"/>
                <p:cNvSpPr/>
                <p:nvPr/>
              </p:nvSpPr>
              <p:spPr>
                <a:xfrm flipH="1">
                  <a:off x="8296867" y="4914621"/>
                  <a:ext cx="206540" cy="34363"/>
                </a:xfrm>
                <a:custGeom>
                  <a:rect b="b" l="l" r="r" t="t"/>
                  <a:pathLst>
                    <a:path extrusionOk="0" h="478" w="2873">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8"/>
                <p:cNvSpPr/>
                <p:nvPr/>
              </p:nvSpPr>
              <p:spPr>
                <a:xfrm flipH="1">
                  <a:off x="8296647" y="4940430"/>
                  <a:ext cx="27390" cy="2588"/>
                </a:xfrm>
                <a:custGeom>
                  <a:rect b="b" l="l" r="r" t="t"/>
                  <a:pathLst>
                    <a:path extrusionOk="0" h="36" w="381">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8"/>
                <p:cNvSpPr/>
                <p:nvPr/>
              </p:nvSpPr>
              <p:spPr>
                <a:xfrm flipH="1">
                  <a:off x="8528066" y="4935254"/>
                  <a:ext cx="647" cy="3163"/>
                </a:xfrm>
                <a:custGeom>
                  <a:rect b="b" l="l" r="r" t="t"/>
                  <a:pathLst>
                    <a:path extrusionOk="0" h="44" w="9">
                      <a:moveTo>
                        <a:pt x="1" y="0"/>
                      </a:moveTo>
                      <a:lnTo>
                        <a:pt x="8" y="43"/>
                      </a:lnTo>
                      <a:lnTo>
                        <a:pt x="8"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8"/>
                <p:cNvSpPr/>
                <p:nvPr/>
              </p:nvSpPr>
              <p:spPr>
                <a:xfrm flipH="1">
                  <a:off x="8504630" y="4933169"/>
                  <a:ext cx="23508" cy="16607"/>
                </a:xfrm>
                <a:custGeom>
                  <a:rect b="b" l="l" r="r" t="t"/>
                  <a:pathLst>
                    <a:path extrusionOk="0" h="231" w="327">
                      <a:moveTo>
                        <a:pt x="316" y="1"/>
                      </a:moveTo>
                      <a:lnTo>
                        <a:pt x="0" y="29"/>
                      </a:lnTo>
                      <a:lnTo>
                        <a:pt x="0" y="72"/>
                      </a:lnTo>
                      <a:lnTo>
                        <a:pt x="22" y="231"/>
                      </a:lnTo>
                      <a:lnTo>
                        <a:pt x="327" y="223"/>
                      </a:lnTo>
                      <a:cubicBezTo>
                        <a:pt x="323" y="170"/>
                        <a:pt x="320" y="94"/>
                        <a:pt x="316"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8"/>
                <p:cNvSpPr/>
                <p:nvPr/>
              </p:nvSpPr>
              <p:spPr>
                <a:xfrm flipH="1">
                  <a:off x="8503048" y="4932953"/>
                  <a:ext cx="2444" cy="16319"/>
                </a:xfrm>
                <a:custGeom>
                  <a:rect b="b" l="l" r="r" t="t"/>
                  <a:pathLst>
                    <a:path extrusionOk="0" h="227" w="34">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8"/>
                <p:cNvSpPr/>
                <p:nvPr/>
              </p:nvSpPr>
              <p:spPr>
                <a:xfrm flipH="1">
                  <a:off x="7605347" y="4840573"/>
                  <a:ext cx="430190" cy="187633"/>
                </a:xfrm>
                <a:custGeom>
                  <a:rect b="b" l="l" r="r" t="t"/>
                  <a:pathLst>
                    <a:path extrusionOk="0" h="2610" w="5984">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8"/>
                <p:cNvSpPr/>
                <p:nvPr/>
              </p:nvSpPr>
              <p:spPr>
                <a:xfrm flipH="1">
                  <a:off x="7644303" y="4986081"/>
                  <a:ext cx="61466" cy="28468"/>
                </a:xfrm>
                <a:custGeom>
                  <a:rect b="b" l="l" r="r" t="t"/>
                  <a:pathLst>
                    <a:path extrusionOk="0" h="396" w="855">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8"/>
                <p:cNvSpPr/>
                <p:nvPr/>
              </p:nvSpPr>
              <p:spPr>
                <a:xfrm flipH="1">
                  <a:off x="7811239" y="5025334"/>
                  <a:ext cx="221206" cy="3666"/>
                </a:xfrm>
                <a:custGeom>
                  <a:rect b="b" l="l" r="r" t="t"/>
                  <a:pathLst>
                    <a:path extrusionOk="0" h="51" w="3077">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8"/>
                <p:cNvSpPr/>
                <p:nvPr/>
              </p:nvSpPr>
              <p:spPr>
                <a:xfrm flipH="1">
                  <a:off x="7645102" y="4986081"/>
                  <a:ext cx="387343" cy="42128"/>
                </a:xfrm>
                <a:custGeom>
                  <a:rect b="b" l="l" r="r" t="t"/>
                  <a:pathLst>
                    <a:path extrusionOk="0" h="586" w="5388">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8"/>
                <p:cNvSpPr/>
                <p:nvPr/>
              </p:nvSpPr>
              <p:spPr>
                <a:xfrm flipH="1">
                  <a:off x="7645317" y="5011962"/>
                  <a:ext cx="390506" cy="10136"/>
                </a:xfrm>
                <a:custGeom>
                  <a:rect b="b" l="l" r="r" t="t"/>
                  <a:pathLst>
                    <a:path extrusionOk="0" h="141" w="5432">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8"/>
                <p:cNvSpPr/>
                <p:nvPr/>
              </p:nvSpPr>
              <p:spPr>
                <a:xfrm flipH="1">
                  <a:off x="7703685" y="4983421"/>
                  <a:ext cx="23508" cy="36520"/>
                </a:xfrm>
                <a:custGeom>
                  <a:rect b="b" l="l" r="r" t="t"/>
                  <a:pathLst>
                    <a:path extrusionOk="0" h="508" w="327">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8"/>
                <p:cNvSpPr/>
                <p:nvPr/>
              </p:nvSpPr>
              <p:spPr>
                <a:xfrm flipH="1">
                  <a:off x="7781831" y="4967461"/>
                  <a:ext cx="13012" cy="19482"/>
                </a:xfrm>
                <a:custGeom>
                  <a:rect b="b" l="l" r="r" t="t"/>
                  <a:pathLst>
                    <a:path extrusionOk="0" h="271" w="181">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8"/>
                <p:cNvSpPr/>
                <p:nvPr/>
              </p:nvSpPr>
              <p:spPr>
                <a:xfrm flipH="1">
                  <a:off x="7798366" y="4964082"/>
                  <a:ext cx="15313" cy="13372"/>
                </a:xfrm>
                <a:custGeom>
                  <a:rect b="b" l="l" r="r" t="t"/>
                  <a:pathLst>
                    <a:path extrusionOk="0" h="186" w="213">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8"/>
                <p:cNvSpPr/>
                <p:nvPr/>
              </p:nvSpPr>
              <p:spPr>
                <a:xfrm flipH="1">
                  <a:off x="7801242" y="4954377"/>
                  <a:ext cx="24011" cy="2876"/>
                </a:xfrm>
                <a:custGeom>
                  <a:rect b="b" l="l" r="r" t="t"/>
                  <a:pathLst>
                    <a:path extrusionOk="0" h="40" w="334">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8"/>
                <p:cNvSpPr/>
                <p:nvPr/>
              </p:nvSpPr>
              <p:spPr>
                <a:xfrm flipH="1">
                  <a:off x="7802249" y="4940430"/>
                  <a:ext cx="27678" cy="4026"/>
                </a:xfrm>
                <a:custGeom>
                  <a:rect b="b" l="l" r="r" t="t"/>
                  <a:pathLst>
                    <a:path extrusionOk="0" h="56" w="385">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8"/>
                <p:cNvSpPr/>
                <p:nvPr/>
              </p:nvSpPr>
              <p:spPr>
                <a:xfrm flipH="1">
                  <a:off x="7743370" y="4945247"/>
                  <a:ext cx="43422" cy="25449"/>
                </a:xfrm>
                <a:custGeom>
                  <a:rect b="b" l="l" r="r" t="t"/>
                  <a:pathLst>
                    <a:path extrusionOk="0" h="354" w="604">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8"/>
                <p:cNvSpPr/>
                <p:nvPr/>
              </p:nvSpPr>
              <p:spPr>
                <a:xfrm flipH="1">
                  <a:off x="7780537" y="4938848"/>
                  <a:ext cx="22789" cy="28468"/>
                </a:xfrm>
                <a:custGeom>
                  <a:rect b="b" l="l" r="r" t="t"/>
                  <a:pathLst>
                    <a:path extrusionOk="0" h="396" w="317">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8"/>
                <p:cNvSpPr/>
                <p:nvPr/>
              </p:nvSpPr>
              <p:spPr>
                <a:xfrm flipH="1">
                  <a:off x="7949053" y="4955024"/>
                  <a:ext cx="83392" cy="65420"/>
                </a:xfrm>
                <a:custGeom>
                  <a:rect b="b" l="l" r="r" t="t"/>
                  <a:pathLst>
                    <a:path extrusionOk="0" h="910" w="116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8"/>
                <p:cNvSpPr/>
                <p:nvPr/>
              </p:nvSpPr>
              <p:spPr>
                <a:xfrm flipH="1">
                  <a:off x="8008649" y="4860702"/>
                  <a:ext cx="3163" cy="94751"/>
                </a:xfrm>
                <a:custGeom>
                  <a:rect b="b" l="l" r="r" t="t"/>
                  <a:pathLst>
                    <a:path extrusionOk="0" h="1318" w="44">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8"/>
                <p:cNvSpPr/>
                <p:nvPr/>
              </p:nvSpPr>
              <p:spPr>
                <a:xfrm flipH="1">
                  <a:off x="7853077" y="4997440"/>
                  <a:ext cx="67648" cy="3954"/>
                </a:xfrm>
                <a:custGeom>
                  <a:rect b="b" l="l" r="r" t="t"/>
                  <a:pathLst>
                    <a:path extrusionOk="0" h="55" w="941">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8"/>
                <p:cNvSpPr/>
                <p:nvPr/>
              </p:nvSpPr>
              <p:spPr>
                <a:xfrm flipH="1">
                  <a:off x="7958325" y="4999453"/>
                  <a:ext cx="7836" cy="13012"/>
                </a:xfrm>
                <a:custGeom>
                  <a:rect b="b" l="l" r="r" t="t"/>
                  <a:pathLst>
                    <a:path extrusionOk="0" h="181" w="109">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8"/>
                <p:cNvSpPr/>
                <p:nvPr/>
              </p:nvSpPr>
              <p:spPr>
                <a:xfrm flipH="1">
                  <a:off x="7973782" y="4978460"/>
                  <a:ext cx="9921" cy="8842"/>
                </a:xfrm>
                <a:custGeom>
                  <a:rect b="b" l="l" r="r" t="t"/>
                  <a:pathLst>
                    <a:path extrusionOk="0" h="123" w="138">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8"/>
                <p:cNvSpPr/>
                <p:nvPr/>
              </p:nvSpPr>
              <p:spPr>
                <a:xfrm flipH="1">
                  <a:off x="7993911" y="4968036"/>
                  <a:ext cx="13947" cy="5823"/>
                </a:xfrm>
                <a:custGeom>
                  <a:rect b="b" l="l" r="r" t="t"/>
                  <a:pathLst>
                    <a:path extrusionOk="0" h="81" w="194">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8"/>
                <p:cNvSpPr/>
                <p:nvPr/>
              </p:nvSpPr>
              <p:spPr>
                <a:xfrm flipH="1">
                  <a:off x="8017707" y="4964657"/>
                  <a:ext cx="7548" cy="3738"/>
                </a:xfrm>
                <a:custGeom>
                  <a:rect b="b" l="l" r="r" t="t"/>
                  <a:pathLst>
                    <a:path extrusionOk="0" h="52" w="105">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8"/>
                <p:cNvSpPr/>
                <p:nvPr/>
              </p:nvSpPr>
              <p:spPr>
                <a:xfrm flipH="1">
                  <a:off x="7802535" y="4914333"/>
                  <a:ext cx="791" cy="27965"/>
                </a:xfrm>
                <a:custGeom>
                  <a:rect b="b" l="l" r="r" t="t"/>
                  <a:pathLst>
                    <a:path extrusionOk="0" h="389" w="11">
                      <a:moveTo>
                        <a:pt x="1" y="1"/>
                      </a:moveTo>
                      <a:lnTo>
                        <a:pt x="11" y="389"/>
                      </a:lnTo>
                      <a:lnTo>
                        <a:pt x="11" y="385"/>
                      </a:lnTo>
                      <a:lnTo>
                        <a:pt x="1"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8"/>
                <p:cNvSpPr/>
                <p:nvPr/>
              </p:nvSpPr>
              <p:spPr>
                <a:xfrm flipH="1">
                  <a:off x="7802540" y="4914333"/>
                  <a:ext cx="206684" cy="35729"/>
                </a:xfrm>
                <a:custGeom>
                  <a:rect b="b" l="l" r="r" t="t"/>
                  <a:pathLst>
                    <a:path extrusionOk="0" h="497" w="2875">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8"/>
                <p:cNvSpPr/>
                <p:nvPr/>
              </p:nvSpPr>
              <p:spPr>
                <a:xfrm flipH="1">
                  <a:off x="7802536" y="4940430"/>
                  <a:ext cx="27390" cy="2588"/>
                </a:xfrm>
                <a:custGeom>
                  <a:rect b="b" l="l" r="r" t="t"/>
                  <a:pathLst>
                    <a:path extrusionOk="0" h="36" w="381">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8"/>
                <p:cNvSpPr/>
                <p:nvPr/>
              </p:nvSpPr>
              <p:spPr>
                <a:xfrm flipH="1">
                  <a:off x="8033955" y="4936260"/>
                  <a:ext cx="575" cy="2947"/>
                </a:xfrm>
                <a:custGeom>
                  <a:rect b="b" l="l" r="r" t="t"/>
                  <a:pathLst>
                    <a:path extrusionOk="0" h="41" w="8">
                      <a:moveTo>
                        <a:pt x="1" y="1"/>
                      </a:moveTo>
                      <a:lnTo>
                        <a:pt x="8" y="40"/>
                      </a:lnTo>
                      <a:lnTo>
                        <a:pt x="8"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8"/>
                <p:cNvSpPr/>
                <p:nvPr/>
              </p:nvSpPr>
              <p:spPr>
                <a:xfrm flipH="1">
                  <a:off x="8010447" y="4933960"/>
                  <a:ext cx="23580" cy="16822"/>
                </a:xfrm>
                <a:custGeom>
                  <a:rect b="b" l="l" r="r" t="t"/>
                  <a:pathLst>
                    <a:path extrusionOk="0" h="234" w="328">
                      <a:moveTo>
                        <a:pt x="320" y="1"/>
                      </a:moveTo>
                      <a:lnTo>
                        <a:pt x="1" y="33"/>
                      </a:lnTo>
                      <a:lnTo>
                        <a:pt x="1" y="72"/>
                      </a:lnTo>
                      <a:lnTo>
                        <a:pt x="26" y="234"/>
                      </a:lnTo>
                      <a:lnTo>
                        <a:pt x="327" y="223"/>
                      </a:lnTo>
                      <a:cubicBezTo>
                        <a:pt x="324" y="169"/>
                        <a:pt x="320" y="94"/>
                        <a:pt x="320"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8"/>
                <p:cNvSpPr/>
                <p:nvPr/>
              </p:nvSpPr>
              <p:spPr>
                <a:xfrm flipH="1">
                  <a:off x="8008649" y="4933672"/>
                  <a:ext cx="2372" cy="16391"/>
                </a:xfrm>
                <a:custGeom>
                  <a:rect b="b" l="l" r="r" t="t"/>
                  <a:pathLst>
                    <a:path extrusionOk="0" h="228" w="33">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1" name="Google Shape;791;p38"/>
              <p:cNvSpPr/>
              <p:nvPr/>
            </p:nvSpPr>
            <p:spPr>
              <a:xfrm flipH="1">
                <a:off x="7352169" y="2317256"/>
                <a:ext cx="531159" cy="563531"/>
              </a:xfrm>
              <a:custGeom>
                <a:rect b="b" l="l" r="r" t="t"/>
                <a:pathLst>
                  <a:path extrusionOk="0" h="11636" w="10967">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8"/>
              <p:cNvSpPr/>
              <p:nvPr/>
            </p:nvSpPr>
            <p:spPr>
              <a:xfrm flipH="1">
                <a:off x="8108534" y="2060426"/>
                <a:ext cx="254077" cy="497618"/>
              </a:xfrm>
              <a:custGeom>
                <a:rect b="b" l="l" r="r" t="t"/>
                <a:pathLst>
                  <a:path extrusionOk="0" h="10275" w="5246">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8"/>
              <p:cNvSpPr/>
              <p:nvPr/>
            </p:nvSpPr>
            <p:spPr>
              <a:xfrm flipH="1">
                <a:off x="8125245" y="2187557"/>
                <a:ext cx="22134" cy="20002"/>
              </a:xfrm>
              <a:custGeom>
                <a:rect b="b" l="l" r="r" t="t"/>
                <a:pathLst>
                  <a:path extrusionOk="0" h="413" w="457">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8"/>
              <p:cNvSpPr/>
              <p:nvPr/>
            </p:nvSpPr>
            <p:spPr>
              <a:xfrm flipH="1">
                <a:off x="8116237" y="2182036"/>
                <a:ext cx="35501" cy="11139"/>
              </a:xfrm>
              <a:custGeom>
                <a:rect b="b" l="l" r="r" t="t"/>
                <a:pathLst>
                  <a:path extrusionOk="0" h="230" w="733">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8"/>
              <p:cNvSpPr/>
              <p:nvPr/>
            </p:nvSpPr>
            <p:spPr>
              <a:xfrm flipH="1">
                <a:off x="8227291" y="2189688"/>
                <a:ext cx="22812" cy="19953"/>
              </a:xfrm>
              <a:custGeom>
                <a:rect b="b" l="l" r="r" t="t"/>
                <a:pathLst>
                  <a:path extrusionOk="0" h="412" w="471">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8"/>
              <p:cNvSpPr/>
              <p:nvPr/>
            </p:nvSpPr>
            <p:spPr>
              <a:xfrm flipH="1">
                <a:off x="8219106" y="2184264"/>
                <a:ext cx="35743" cy="11042"/>
              </a:xfrm>
              <a:custGeom>
                <a:rect b="b" l="l" r="r" t="t"/>
                <a:pathLst>
                  <a:path extrusionOk="0" h="228" w="738">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8"/>
              <p:cNvSpPr/>
              <p:nvPr/>
            </p:nvSpPr>
            <p:spPr>
              <a:xfrm flipH="1">
                <a:off x="8110277" y="2038196"/>
                <a:ext cx="255433" cy="208249"/>
              </a:xfrm>
              <a:custGeom>
                <a:rect b="b" l="l" r="r" t="t"/>
                <a:pathLst>
                  <a:path extrusionOk="0" h="4300" w="5274">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8"/>
              <p:cNvSpPr/>
              <p:nvPr/>
            </p:nvSpPr>
            <p:spPr>
              <a:xfrm flipH="1">
                <a:off x="8186995" y="2351061"/>
                <a:ext cx="87275" cy="52353"/>
              </a:xfrm>
              <a:custGeom>
                <a:rect b="b" l="l" r="r" t="t"/>
                <a:pathLst>
                  <a:path extrusionOk="0" h="1081" w="1802">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8"/>
              <p:cNvSpPr/>
              <p:nvPr/>
            </p:nvSpPr>
            <p:spPr>
              <a:xfrm flipH="1">
                <a:off x="8220172" y="2167119"/>
                <a:ext cx="35888" cy="5521"/>
              </a:xfrm>
              <a:custGeom>
                <a:rect b="b" l="l" r="r" t="t"/>
                <a:pathLst>
                  <a:path extrusionOk="0" h="114" w="741">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8"/>
              <p:cNvSpPr/>
              <p:nvPr/>
            </p:nvSpPr>
            <p:spPr>
              <a:xfrm flipH="1">
                <a:off x="8121855" y="2150992"/>
                <a:ext cx="35259" cy="8863"/>
              </a:xfrm>
              <a:custGeom>
                <a:rect b="b" l="l" r="r" t="t"/>
                <a:pathLst>
                  <a:path extrusionOk="0" h="183" w="728">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8"/>
              <p:cNvSpPr/>
              <p:nvPr/>
            </p:nvSpPr>
            <p:spPr>
              <a:xfrm flipH="1">
                <a:off x="8173241" y="2285291"/>
                <a:ext cx="42475" cy="14965"/>
              </a:xfrm>
              <a:custGeom>
                <a:rect b="b" l="l" r="r" t="t"/>
                <a:pathLst>
                  <a:path extrusionOk="0" h="309" w="877">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8"/>
              <p:cNvSpPr/>
              <p:nvPr/>
            </p:nvSpPr>
            <p:spPr>
              <a:xfrm flipH="1">
                <a:off x="8315292" y="1999451"/>
                <a:ext cx="80495" cy="77682"/>
              </a:xfrm>
              <a:custGeom>
                <a:rect b="b" l="l" r="r" t="t"/>
                <a:pathLst>
                  <a:path extrusionOk="0" h="1604" w="1662">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8"/>
              <p:cNvSpPr/>
              <p:nvPr/>
            </p:nvSpPr>
            <p:spPr>
              <a:xfrm flipH="1">
                <a:off x="8355587" y="2171817"/>
                <a:ext cx="47900" cy="78892"/>
              </a:xfrm>
              <a:custGeom>
                <a:rect b="b" l="l" r="r" t="t"/>
                <a:pathLst>
                  <a:path extrusionOk="0" h="1629" w="989">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8"/>
              <p:cNvSpPr/>
              <p:nvPr/>
            </p:nvSpPr>
            <p:spPr>
              <a:xfrm flipH="1">
                <a:off x="8366727" y="2187945"/>
                <a:ext cx="21940" cy="44168"/>
              </a:xfrm>
              <a:custGeom>
                <a:rect b="b" l="l" r="r" t="t"/>
                <a:pathLst>
                  <a:path extrusionOk="0" h="912" w="453">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8"/>
              <p:cNvSpPr/>
              <p:nvPr/>
            </p:nvSpPr>
            <p:spPr>
              <a:xfrm flipH="1">
                <a:off x="7720053" y="2405110"/>
                <a:ext cx="955428" cy="792751"/>
              </a:xfrm>
              <a:custGeom>
                <a:rect b="b" l="l" r="r" t="t"/>
                <a:pathLst>
                  <a:path extrusionOk="0" h="16369" w="19727">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8"/>
              <p:cNvSpPr/>
              <p:nvPr/>
            </p:nvSpPr>
            <p:spPr>
              <a:xfrm flipH="1">
                <a:off x="8407070" y="2495676"/>
                <a:ext cx="61025" cy="275567"/>
              </a:xfrm>
              <a:custGeom>
                <a:rect b="b" l="l" r="r" t="t"/>
                <a:pathLst>
                  <a:path extrusionOk="0" h="5690" w="126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8"/>
              <p:cNvSpPr/>
              <p:nvPr/>
            </p:nvSpPr>
            <p:spPr>
              <a:xfrm flipH="1">
                <a:off x="8016273" y="2499309"/>
                <a:ext cx="35985" cy="288643"/>
              </a:xfrm>
              <a:custGeom>
                <a:rect b="b" l="l" r="r" t="t"/>
                <a:pathLst>
                  <a:path extrusionOk="0" h="5960" w="743">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8"/>
              <p:cNvSpPr/>
              <p:nvPr/>
            </p:nvSpPr>
            <p:spPr>
              <a:xfrm flipH="1">
                <a:off x="8275432" y="2450296"/>
                <a:ext cx="90617" cy="42279"/>
              </a:xfrm>
              <a:custGeom>
                <a:rect b="b" l="l" r="r" t="t"/>
                <a:pathLst>
                  <a:path extrusionOk="0" h="873" w="1871">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8"/>
              <p:cNvSpPr/>
              <p:nvPr/>
            </p:nvSpPr>
            <p:spPr>
              <a:xfrm flipH="1">
                <a:off x="8175662" y="2446277"/>
                <a:ext cx="68338" cy="49108"/>
              </a:xfrm>
              <a:custGeom>
                <a:rect b="b" l="l" r="r" t="t"/>
                <a:pathLst>
                  <a:path extrusionOk="0" h="1014" w="1411">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8"/>
              <p:cNvSpPr/>
              <p:nvPr/>
            </p:nvSpPr>
            <p:spPr>
              <a:xfrm flipH="1">
                <a:off x="8248311" y="2475335"/>
                <a:ext cx="15014" cy="131148"/>
              </a:xfrm>
              <a:custGeom>
                <a:rect b="b" l="l" r="r" t="t"/>
                <a:pathLst>
                  <a:path extrusionOk="0" h="2708" w="31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8"/>
              <p:cNvSpPr/>
              <p:nvPr/>
            </p:nvSpPr>
            <p:spPr>
              <a:xfrm flipH="1">
                <a:off x="8495167" y="2979504"/>
                <a:ext cx="156195" cy="39519"/>
              </a:xfrm>
              <a:custGeom>
                <a:rect b="b" l="l" r="r" t="t"/>
                <a:pathLst>
                  <a:path extrusionOk="0" h="816" w="3225">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8"/>
              <p:cNvSpPr/>
              <p:nvPr/>
            </p:nvSpPr>
            <p:spPr>
              <a:xfrm flipH="1">
                <a:off x="8493811" y="2960180"/>
                <a:ext cx="142392" cy="59666"/>
              </a:xfrm>
              <a:custGeom>
                <a:rect b="b" l="l" r="r" t="t"/>
                <a:pathLst>
                  <a:path extrusionOk="0" h="1232" w="294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8"/>
              <p:cNvSpPr/>
              <p:nvPr/>
            </p:nvSpPr>
            <p:spPr>
              <a:xfrm flipH="1">
                <a:off x="7734980" y="2699911"/>
                <a:ext cx="77250" cy="110469"/>
              </a:xfrm>
              <a:custGeom>
                <a:rect b="b" l="l" r="r" t="t"/>
                <a:pathLst>
                  <a:path extrusionOk="0" h="2281" w="1595">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8"/>
              <p:cNvSpPr/>
              <p:nvPr/>
            </p:nvSpPr>
            <p:spPr>
              <a:xfrm flipH="1">
                <a:off x="7738128" y="2702332"/>
                <a:ext cx="88196" cy="85963"/>
              </a:xfrm>
              <a:custGeom>
                <a:rect b="b" l="l" r="r" t="t"/>
                <a:pathLst>
                  <a:path extrusionOk="0" h="1775" w="1821">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8"/>
              <p:cNvSpPr/>
              <p:nvPr/>
            </p:nvSpPr>
            <p:spPr>
              <a:xfrm flipH="1">
                <a:off x="8307785" y="2605131"/>
                <a:ext cx="42136" cy="39906"/>
              </a:xfrm>
              <a:custGeom>
                <a:rect b="b" l="l" r="r" t="t"/>
                <a:pathLst>
                  <a:path extrusionOk="0" h="824" w="87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8"/>
              <p:cNvSpPr/>
              <p:nvPr/>
            </p:nvSpPr>
            <p:spPr>
              <a:xfrm flipH="1">
                <a:off x="8571303" y="2808493"/>
                <a:ext cx="42330" cy="39858"/>
              </a:xfrm>
              <a:custGeom>
                <a:rect b="b" l="l" r="r" t="t"/>
                <a:pathLst>
                  <a:path extrusionOk="0" h="823" w="874">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8"/>
              <p:cNvSpPr/>
              <p:nvPr/>
            </p:nvSpPr>
            <p:spPr>
              <a:xfrm flipH="1">
                <a:off x="7945853" y="2606293"/>
                <a:ext cx="42136" cy="39906"/>
              </a:xfrm>
              <a:custGeom>
                <a:rect b="b" l="l" r="r" t="t"/>
                <a:pathLst>
                  <a:path extrusionOk="0" h="824" w="87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8"/>
              <p:cNvSpPr/>
              <p:nvPr/>
            </p:nvSpPr>
            <p:spPr>
              <a:xfrm flipH="1">
                <a:off x="8026880" y="3084357"/>
                <a:ext cx="42282" cy="39955"/>
              </a:xfrm>
              <a:custGeom>
                <a:rect b="b" l="l" r="r" t="t"/>
                <a:pathLst>
                  <a:path extrusionOk="0" h="825" w="873">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8"/>
              <p:cNvSpPr/>
              <p:nvPr/>
            </p:nvSpPr>
            <p:spPr>
              <a:xfrm flipH="1">
                <a:off x="8335585" y="3084357"/>
                <a:ext cx="42330" cy="39955"/>
              </a:xfrm>
              <a:custGeom>
                <a:rect b="b" l="l" r="r" t="t"/>
                <a:pathLst>
                  <a:path extrusionOk="0" h="825" w="874">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8"/>
              <p:cNvSpPr/>
              <p:nvPr/>
            </p:nvSpPr>
            <p:spPr>
              <a:xfrm flipH="1">
                <a:off x="8212519" y="2910732"/>
                <a:ext cx="42330" cy="39858"/>
              </a:xfrm>
              <a:custGeom>
                <a:rect b="b" l="l" r="r" t="t"/>
                <a:pathLst>
                  <a:path extrusionOk="0" h="823" w="874">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8"/>
              <p:cNvSpPr/>
              <p:nvPr/>
            </p:nvSpPr>
            <p:spPr>
              <a:xfrm flipH="1">
                <a:off x="8151689" y="2708047"/>
                <a:ext cx="23683" cy="22423"/>
              </a:xfrm>
              <a:custGeom>
                <a:rect b="b" l="l" r="r" t="t"/>
                <a:pathLst>
                  <a:path extrusionOk="0" h="463" w="489">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8"/>
              <p:cNvSpPr/>
              <p:nvPr/>
            </p:nvSpPr>
            <p:spPr>
              <a:xfrm flipH="1">
                <a:off x="8117448" y="2554666"/>
                <a:ext cx="23683" cy="22472"/>
              </a:xfrm>
              <a:custGeom>
                <a:rect b="b" l="l" r="r" t="t"/>
                <a:pathLst>
                  <a:path extrusionOk="0" h="464" w="489">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8"/>
              <p:cNvSpPr/>
              <p:nvPr/>
            </p:nvSpPr>
            <p:spPr>
              <a:xfrm flipH="1">
                <a:off x="8336457" y="2823846"/>
                <a:ext cx="23732" cy="22423"/>
              </a:xfrm>
              <a:custGeom>
                <a:rect b="b" l="l" r="r" t="t"/>
                <a:pathLst>
                  <a:path extrusionOk="0" h="463" w="49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8"/>
              <p:cNvSpPr/>
              <p:nvPr/>
            </p:nvSpPr>
            <p:spPr>
              <a:xfrm flipH="1">
                <a:off x="8526988" y="2603823"/>
                <a:ext cx="23829" cy="22375"/>
              </a:xfrm>
              <a:custGeom>
                <a:rect b="b" l="l" r="r" t="t"/>
                <a:pathLst>
                  <a:path extrusionOk="0" h="462" w="492">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8"/>
              <p:cNvSpPr/>
              <p:nvPr/>
            </p:nvSpPr>
            <p:spPr>
              <a:xfrm flipH="1">
                <a:off x="8177213" y="3063145"/>
                <a:ext cx="23732" cy="22375"/>
              </a:xfrm>
              <a:custGeom>
                <a:rect b="b" l="l" r="r" t="t"/>
                <a:pathLst>
                  <a:path extrusionOk="0" h="462" w="49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8"/>
              <p:cNvSpPr/>
              <p:nvPr/>
            </p:nvSpPr>
            <p:spPr>
              <a:xfrm flipH="1">
                <a:off x="8084417" y="2897365"/>
                <a:ext cx="23683" cy="22423"/>
              </a:xfrm>
              <a:custGeom>
                <a:rect b="b" l="l" r="r" t="t"/>
                <a:pathLst>
                  <a:path extrusionOk="0" h="463" w="489">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8"/>
              <p:cNvSpPr/>
              <p:nvPr/>
            </p:nvSpPr>
            <p:spPr>
              <a:xfrm flipH="1">
                <a:off x="7857555" y="3164991"/>
                <a:ext cx="593008" cy="1690546"/>
              </a:xfrm>
              <a:custGeom>
                <a:rect b="b" l="l" r="r" t="t"/>
                <a:pathLst>
                  <a:path extrusionOk="0" h="34907" w="12244">
                    <a:moveTo>
                      <a:pt x="1" y="0"/>
                    </a:moveTo>
                    <a:lnTo>
                      <a:pt x="1" y="34907"/>
                    </a:lnTo>
                    <a:lnTo>
                      <a:pt x="5062" y="34713"/>
                    </a:lnTo>
                    <a:lnTo>
                      <a:pt x="5496" y="4799"/>
                    </a:lnTo>
                    <a:lnTo>
                      <a:pt x="7212" y="34832"/>
                    </a:lnTo>
                    <a:lnTo>
                      <a:pt x="12244" y="34713"/>
                    </a:lnTo>
                    <a:lnTo>
                      <a:pt x="10055" y="611"/>
                    </a:lnTo>
                    <a:lnTo>
                      <a:pt x="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8"/>
              <p:cNvSpPr/>
              <p:nvPr/>
            </p:nvSpPr>
            <p:spPr>
              <a:xfrm flipH="1">
                <a:off x="8316988" y="3177442"/>
                <a:ext cx="4940" cy="1671271"/>
              </a:xfrm>
              <a:custGeom>
                <a:rect b="b" l="l" r="r" t="t"/>
                <a:pathLst>
                  <a:path extrusionOk="0" h="34509" w="102">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8"/>
              <p:cNvSpPr/>
              <p:nvPr/>
            </p:nvSpPr>
            <p:spPr>
              <a:xfrm flipH="1">
                <a:off x="7980481" y="3191729"/>
                <a:ext cx="90084" cy="1656984"/>
              </a:xfrm>
              <a:custGeom>
                <a:rect b="b" l="l" r="r" t="t"/>
                <a:pathLst>
                  <a:path extrusionOk="0" h="34214" w="186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8"/>
              <p:cNvSpPr/>
              <p:nvPr/>
            </p:nvSpPr>
            <p:spPr>
              <a:xfrm flipH="1">
                <a:off x="8159680" y="3181268"/>
                <a:ext cx="26493" cy="182823"/>
              </a:xfrm>
              <a:custGeom>
                <a:rect b="b" l="l" r="r" t="t"/>
                <a:pathLst>
                  <a:path extrusionOk="0" h="3775" w="547">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8"/>
              <p:cNvSpPr/>
              <p:nvPr/>
            </p:nvSpPr>
            <p:spPr>
              <a:xfrm flipH="1">
                <a:off x="8189224" y="3198606"/>
                <a:ext cx="25572" cy="24651"/>
              </a:xfrm>
              <a:custGeom>
                <a:rect b="b" l="l" r="r" t="t"/>
                <a:pathLst>
                  <a:path extrusionOk="0" h="509" w="528">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8"/>
              <p:cNvSpPr/>
              <p:nvPr/>
            </p:nvSpPr>
            <p:spPr>
              <a:xfrm flipH="1">
                <a:off x="8016411" y="2913589"/>
                <a:ext cx="669289" cy="285204"/>
              </a:xfrm>
              <a:custGeom>
                <a:rect b="b" l="l" r="r" t="t"/>
                <a:pathLst>
                  <a:path extrusionOk="0" h="5889" w="13819">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3" name="Google Shape;833;p38"/>
            <p:cNvSpPr/>
            <p:nvPr/>
          </p:nvSpPr>
          <p:spPr>
            <a:xfrm rot="-5400000">
              <a:off x="8133000" y="2006075"/>
              <a:ext cx="87600" cy="27900"/>
            </a:xfrm>
            <a:prstGeom prst="rtTriangle">
              <a:avLst/>
            </a:pr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837" name="Shape 837"/>
        <p:cNvGrpSpPr/>
        <p:nvPr/>
      </p:nvGrpSpPr>
      <p:grpSpPr>
        <a:xfrm>
          <a:off x="0" y="0"/>
          <a:ext cx="0" cy="0"/>
          <a:chOff x="0" y="0"/>
          <a:chExt cx="0" cy="0"/>
        </a:xfrm>
      </p:grpSpPr>
      <p:sp>
        <p:nvSpPr>
          <p:cNvPr id="838" name="Google Shape;838;p39"/>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REferenceS</a:t>
            </a:r>
            <a:endParaRPr/>
          </a:p>
        </p:txBody>
      </p:sp>
      <p:sp>
        <p:nvSpPr>
          <p:cNvPr id="839" name="Google Shape;839;p39"/>
          <p:cNvSpPr txBox="1"/>
          <p:nvPr>
            <p:ph idx="1" type="subTitle"/>
          </p:nvPr>
        </p:nvSpPr>
        <p:spPr>
          <a:xfrm flipH="1">
            <a:off x="1053600" y="1291250"/>
            <a:ext cx="7036800" cy="2884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500">
              <a:solidFill>
                <a:srgbClr val="000000"/>
              </a:solidFill>
              <a:latin typeface="Arial"/>
              <a:ea typeface="Arial"/>
              <a:cs typeface="Arial"/>
              <a:sym typeface="Arial"/>
            </a:endParaRPr>
          </a:p>
          <a:p>
            <a:pPr indent="-304800" lvl="0" marL="114300" rtl="0" algn="l">
              <a:lnSpc>
                <a:spcPct val="115000"/>
              </a:lnSpc>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https://create.arduino.cc/projecthub/Arnov_Sharma_makes/u-blox-neo-6m-gps-module-tutorial-0753d9</a:t>
            </a:r>
            <a:endParaRPr sz="1200">
              <a:solidFill>
                <a:srgbClr val="000000"/>
              </a:solidFill>
              <a:latin typeface="Arial"/>
              <a:ea typeface="Arial"/>
              <a:cs typeface="Arial"/>
              <a:sym typeface="Arial"/>
            </a:endParaRPr>
          </a:p>
          <a:p>
            <a:pPr indent="-304800" lvl="0" marL="114300" rtl="0" algn="l">
              <a:lnSpc>
                <a:spcPct val="115000"/>
              </a:lnSpc>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https://create.arduino.cc/projecthub/Niv_the_anonymous/esp8266-beginner-tutorial-project-6414c8</a:t>
            </a:r>
            <a:endParaRPr sz="1200">
              <a:solidFill>
                <a:srgbClr val="000000"/>
              </a:solidFill>
              <a:latin typeface="Arial"/>
              <a:ea typeface="Arial"/>
              <a:cs typeface="Arial"/>
              <a:sym typeface="Arial"/>
            </a:endParaRPr>
          </a:p>
          <a:p>
            <a:pPr indent="-304800" lvl="0" marL="114300" rtl="0" algn="l">
              <a:lnSpc>
                <a:spcPct val="115000"/>
              </a:lnSpc>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https://lifehacker.com/the-beginners-guide-to-ifttt-1819624556</a:t>
            </a:r>
            <a:endParaRPr sz="1200">
              <a:solidFill>
                <a:srgbClr val="000000"/>
              </a:solidFill>
              <a:latin typeface="Arial"/>
              <a:ea typeface="Arial"/>
              <a:cs typeface="Arial"/>
              <a:sym typeface="Arial"/>
            </a:endParaRPr>
          </a:p>
          <a:p>
            <a:pPr indent="-304800" lvl="0" marL="114300" rtl="0" algn="l">
              <a:lnSpc>
                <a:spcPct val="115000"/>
              </a:lnSpc>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https://randomnerdtutorials.com/guide-to-neo-6m-gps-module-with-arduino/</a:t>
            </a:r>
            <a:endParaRPr>
              <a:latin typeface="Staatliches"/>
              <a:ea typeface="Staatliches"/>
              <a:cs typeface="Staatliches"/>
              <a:sym typeface="Staatliche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412" name="Shape 412"/>
        <p:cNvGrpSpPr/>
        <p:nvPr/>
      </p:nvGrpSpPr>
      <p:grpSpPr>
        <a:xfrm>
          <a:off x="0" y="0"/>
          <a:ext cx="0" cy="0"/>
          <a:chOff x="0" y="0"/>
          <a:chExt cx="0" cy="0"/>
        </a:xfrm>
      </p:grpSpPr>
      <p:sp>
        <p:nvSpPr>
          <p:cNvPr id="413" name="Google Shape;413;p23"/>
          <p:cNvSpPr txBox="1"/>
          <p:nvPr>
            <p:ph type="ctrTitle"/>
          </p:nvPr>
        </p:nvSpPr>
        <p:spPr>
          <a:xfrm>
            <a:off x="2237395" y="1088588"/>
            <a:ext cx="4669200" cy="38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414" name="Google Shape;414;p23"/>
          <p:cNvSpPr txBox="1"/>
          <p:nvPr>
            <p:ph idx="1" type="subTitle"/>
          </p:nvPr>
        </p:nvSpPr>
        <p:spPr>
          <a:xfrm>
            <a:off x="1603800" y="1473500"/>
            <a:ext cx="5936400" cy="2019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200">
                <a:solidFill>
                  <a:srgbClr val="000000"/>
                </a:solidFill>
              </a:rPr>
              <a:t>Due to a rise in the crime rate, women feel unsafe stepping out of their homes. With the help of technology, devices are now being built to improve the safety of women. </a:t>
            </a:r>
            <a:endParaRPr sz="1200">
              <a:solidFill>
                <a:srgbClr val="000000"/>
              </a:solidFill>
            </a:endParaRPr>
          </a:p>
          <a:p>
            <a:pPr indent="0" lvl="0" marL="0" marR="0" rtl="0" algn="l">
              <a:lnSpc>
                <a:spcPct val="115000"/>
              </a:lnSpc>
              <a:spcBef>
                <a:spcPts val="0"/>
              </a:spcBef>
              <a:spcAft>
                <a:spcPts val="0"/>
              </a:spcAft>
              <a:buNone/>
            </a:pPr>
            <a:r>
              <a:t/>
            </a:r>
            <a:endParaRPr sz="1200">
              <a:solidFill>
                <a:srgbClr val="000000"/>
              </a:solidFill>
            </a:endParaRPr>
          </a:p>
          <a:p>
            <a:pPr indent="0" lvl="0" marL="0" marR="0" rtl="0" algn="l">
              <a:lnSpc>
                <a:spcPct val="115000"/>
              </a:lnSpc>
              <a:spcBef>
                <a:spcPts val="0"/>
              </a:spcBef>
              <a:spcAft>
                <a:spcPts val="0"/>
              </a:spcAft>
              <a:buNone/>
            </a:pPr>
            <a:r>
              <a:rPr lang="en" sz="1200">
                <a:solidFill>
                  <a:srgbClr val="000000"/>
                </a:solidFill>
              </a:rPr>
              <a:t>We propose a device - </a:t>
            </a:r>
            <a:r>
              <a:rPr i="1" lang="en" sz="1200">
                <a:solidFill>
                  <a:srgbClr val="000000"/>
                </a:solidFill>
              </a:rPr>
              <a:t>Dhriti</a:t>
            </a:r>
            <a:r>
              <a:rPr lang="en" sz="1200">
                <a:solidFill>
                  <a:srgbClr val="000000"/>
                </a:solidFill>
              </a:rPr>
              <a:t>, that will generate an emergency alarm and also send messages and emails asking for help to concerned people. Women carrying this device can send an alert message to a specified contact by pressing the SOS button. </a:t>
            </a:r>
            <a:endParaRPr sz="1200">
              <a:solidFill>
                <a:srgbClr val="000000"/>
              </a:solidFill>
            </a:endParaRPr>
          </a:p>
          <a:p>
            <a:pPr indent="0" lvl="0" marL="0" rtl="0" algn="l">
              <a:spcBef>
                <a:spcPts val="0"/>
              </a:spcBef>
              <a:spcAft>
                <a:spcPts val="0"/>
              </a:spcAft>
              <a:buNone/>
            </a:pPr>
            <a:r>
              <a:t/>
            </a:r>
            <a:endParaRPr sz="1200"/>
          </a:p>
          <a:p>
            <a:pPr indent="0" lvl="0" marL="0" marR="0" rtl="0" algn="l">
              <a:lnSpc>
                <a:spcPct val="115000"/>
              </a:lnSpc>
              <a:spcBef>
                <a:spcPts val="0"/>
              </a:spcBef>
              <a:spcAft>
                <a:spcPts val="0"/>
              </a:spcAft>
              <a:buNone/>
            </a:pPr>
            <a:r>
              <a:rPr lang="en" sz="1200">
                <a:solidFill>
                  <a:srgbClr val="000000"/>
                </a:solidFill>
              </a:rPr>
              <a:t>In this project, NodeMCU will be interfaced with a GPS module and IFTTT (IF This, Then That) for getting location coordinates and sending alert SMS/Email.</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418" name="Shape 418"/>
        <p:cNvGrpSpPr/>
        <p:nvPr/>
      </p:nvGrpSpPr>
      <p:grpSpPr>
        <a:xfrm>
          <a:off x="0" y="0"/>
          <a:ext cx="0" cy="0"/>
          <a:chOff x="0" y="0"/>
          <a:chExt cx="0" cy="0"/>
        </a:xfrm>
      </p:grpSpPr>
      <p:sp>
        <p:nvSpPr>
          <p:cNvPr id="419" name="Google Shape;419;p24"/>
          <p:cNvSpPr txBox="1"/>
          <p:nvPr>
            <p:ph idx="1" type="subTitle"/>
          </p:nvPr>
        </p:nvSpPr>
        <p:spPr>
          <a:xfrm>
            <a:off x="2562675" y="2190023"/>
            <a:ext cx="4018200" cy="1307700"/>
          </a:xfrm>
          <a:prstGeom prst="rect">
            <a:avLst/>
          </a:prstGeom>
          <a:noFill/>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rgbClr val="000000"/>
                </a:solidFill>
              </a:rPr>
              <a:t>T</a:t>
            </a:r>
            <a:r>
              <a:rPr lang="en" sz="1200">
                <a:solidFill>
                  <a:srgbClr val="000000"/>
                </a:solidFill>
              </a:rPr>
              <a:t>o alert and send the geo-location information of women who are in trouble to predefined contacts through messages/emails asking for help. </a:t>
            </a:r>
            <a:endParaRPr sz="1200"/>
          </a:p>
        </p:txBody>
      </p:sp>
      <p:sp>
        <p:nvSpPr>
          <p:cNvPr id="420" name="Google Shape;420;p24"/>
          <p:cNvSpPr txBox="1"/>
          <p:nvPr>
            <p:ph type="ctrTitle"/>
          </p:nvPr>
        </p:nvSpPr>
        <p:spPr>
          <a:xfrm>
            <a:off x="2237395" y="1645788"/>
            <a:ext cx="4669200" cy="38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statement</a:t>
            </a:r>
            <a:endParaRPr/>
          </a:p>
        </p:txBody>
      </p:sp>
      <p:grpSp>
        <p:nvGrpSpPr>
          <p:cNvPr id="421" name="Google Shape;421;p24"/>
          <p:cNvGrpSpPr/>
          <p:nvPr/>
        </p:nvGrpSpPr>
        <p:grpSpPr>
          <a:xfrm>
            <a:off x="4857224" y="3201746"/>
            <a:ext cx="2371910" cy="1507092"/>
            <a:chOff x="4857224" y="3518946"/>
            <a:chExt cx="2371910" cy="1507092"/>
          </a:xfrm>
        </p:grpSpPr>
        <p:sp>
          <p:nvSpPr>
            <p:cNvPr id="422" name="Google Shape;422;p24"/>
            <p:cNvSpPr/>
            <p:nvPr/>
          </p:nvSpPr>
          <p:spPr>
            <a:xfrm flipH="1">
              <a:off x="6620122" y="4175756"/>
              <a:ext cx="454956" cy="850283"/>
            </a:xfrm>
            <a:custGeom>
              <a:rect b="b" l="l" r="r" t="t"/>
              <a:pathLst>
                <a:path extrusionOk="0" h="17596" w="9415">
                  <a:moveTo>
                    <a:pt x="0" y="1"/>
                  </a:moveTo>
                  <a:lnTo>
                    <a:pt x="0" y="15912"/>
                  </a:lnTo>
                  <a:cubicBezTo>
                    <a:pt x="0" y="16842"/>
                    <a:pt x="620" y="17595"/>
                    <a:pt x="1382" y="17595"/>
                  </a:cubicBezTo>
                  <a:lnTo>
                    <a:pt x="8029" y="17595"/>
                  </a:lnTo>
                  <a:cubicBezTo>
                    <a:pt x="8794" y="17595"/>
                    <a:pt x="9415" y="16842"/>
                    <a:pt x="9415" y="15912"/>
                  </a:cubicBezTo>
                  <a:lnTo>
                    <a:pt x="9415" y="1"/>
                  </a:lnTo>
                  <a:lnTo>
                    <a:pt x="9228" y="1"/>
                  </a:lnTo>
                  <a:lnTo>
                    <a:pt x="9228" y="15912"/>
                  </a:lnTo>
                  <a:cubicBezTo>
                    <a:pt x="9228" y="16737"/>
                    <a:pt x="8693" y="17413"/>
                    <a:pt x="8029" y="17413"/>
                  </a:cubicBezTo>
                  <a:lnTo>
                    <a:pt x="1382" y="17413"/>
                  </a:lnTo>
                  <a:cubicBezTo>
                    <a:pt x="721" y="17413"/>
                    <a:pt x="183" y="16737"/>
                    <a:pt x="183" y="15912"/>
                  </a:cubicBezTo>
                  <a:lnTo>
                    <a:pt x="18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4"/>
            <p:cNvSpPr/>
            <p:nvPr/>
          </p:nvSpPr>
          <p:spPr>
            <a:xfrm flipH="1">
              <a:off x="4865016" y="4175756"/>
              <a:ext cx="455005" cy="850283"/>
            </a:xfrm>
            <a:custGeom>
              <a:rect b="b" l="l" r="r" t="t"/>
              <a:pathLst>
                <a:path extrusionOk="0" h="17596" w="9416">
                  <a:moveTo>
                    <a:pt x="1" y="1"/>
                  </a:moveTo>
                  <a:lnTo>
                    <a:pt x="1" y="15912"/>
                  </a:lnTo>
                  <a:cubicBezTo>
                    <a:pt x="1" y="16842"/>
                    <a:pt x="622" y="17595"/>
                    <a:pt x="1383" y="17595"/>
                  </a:cubicBezTo>
                  <a:lnTo>
                    <a:pt x="8030" y="17595"/>
                  </a:lnTo>
                  <a:cubicBezTo>
                    <a:pt x="8794" y="17595"/>
                    <a:pt x="9415" y="16842"/>
                    <a:pt x="9415" y="15912"/>
                  </a:cubicBezTo>
                  <a:lnTo>
                    <a:pt x="9415" y="1"/>
                  </a:lnTo>
                  <a:lnTo>
                    <a:pt x="9229" y="1"/>
                  </a:lnTo>
                  <a:lnTo>
                    <a:pt x="9229" y="15912"/>
                  </a:lnTo>
                  <a:cubicBezTo>
                    <a:pt x="9229" y="16737"/>
                    <a:pt x="8694" y="17413"/>
                    <a:pt x="8030" y="17413"/>
                  </a:cubicBezTo>
                  <a:lnTo>
                    <a:pt x="1383" y="17413"/>
                  </a:lnTo>
                  <a:cubicBezTo>
                    <a:pt x="723" y="17413"/>
                    <a:pt x="184" y="16737"/>
                    <a:pt x="184" y="15912"/>
                  </a:cubicBezTo>
                  <a:lnTo>
                    <a:pt x="18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4"/>
            <p:cNvSpPr/>
            <p:nvPr/>
          </p:nvSpPr>
          <p:spPr>
            <a:xfrm flipH="1">
              <a:off x="4857224" y="3925297"/>
              <a:ext cx="2371910" cy="250504"/>
            </a:xfrm>
            <a:custGeom>
              <a:rect b="b" l="l" r="r" t="t"/>
              <a:pathLst>
                <a:path extrusionOk="0" h="5184" w="49085">
                  <a:moveTo>
                    <a:pt x="1" y="0"/>
                  </a:moveTo>
                  <a:lnTo>
                    <a:pt x="1" y="5184"/>
                  </a:lnTo>
                  <a:lnTo>
                    <a:pt x="49084" y="5184"/>
                  </a:lnTo>
                  <a:lnTo>
                    <a:pt x="49084"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4"/>
            <p:cNvSpPr/>
            <p:nvPr/>
          </p:nvSpPr>
          <p:spPr>
            <a:xfrm flipH="1">
              <a:off x="6769635" y="4175756"/>
              <a:ext cx="455005" cy="850283"/>
            </a:xfrm>
            <a:custGeom>
              <a:rect b="b" l="l" r="r" t="t"/>
              <a:pathLst>
                <a:path extrusionOk="0" h="17596" w="9416">
                  <a:moveTo>
                    <a:pt x="1" y="1"/>
                  </a:moveTo>
                  <a:lnTo>
                    <a:pt x="1" y="15912"/>
                  </a:lnTo>
                  <a:cubicBezTo>
                    <a:pt x="1" y="16842"/>
                    <a:pt x="622" y="17595"/>
                    <a:pt x="1386" y="17595"/>
                  </a:cubicBezTo>
                  <a:lnTo>
                    <a:pt x="8034" y="17595"/>
                  </a:lnTo>
                  <a:cubicBezTo>
                    <a:pt x="8794" y="17595"/>
                    <a:pt x="9415" y="16842"/>
                    <a:pt x="9415" y="15912"/>
                  </a:cubicBezTo>
                  <a:lnTo>
                    <a:pt x="9415" y="1"/>
                  </a:lnTo>
                  <a:lnTo>
                    <a:pt x="9233" y="1"/>
                  </a:lnTo>
                  <a:lnTo>
                    <a:pt x="9233" y="15912"/>
                  </a:lnTo>
                  <a:cubicBezTo>
                    <a:pt x="9233" y="16737"/>
                    <a:pt x="8694" y="17413"/>
                    <a:pt x="8034" y="17413"/>
                  </a:cubicBezTo>
                  <a:lnTo>
                    <a:pt x="1386" y="17413"/>
                  </a:lnTo>
                  <a:cubicBezTo>
                    <a:pt x="722" y="17413"/>
                    <a:pt x="188" y="16737"/>
                    <a:pt x="188" y="15912"/>
                  </a:cubicBezTo>
                  <a:lnTo>
                    <a:pt x="18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4"/>
            <p:cNvSpPr/>
            <p:nvPr/>
          </p:nvSpPr>
          <p:spPr>
            <a:xfrm flipH="1">
              <a:off x="5039125" y="4175756"/>
              <a:ext cx="455005" cy="850283"/>
            </a:xfrm>
            <a:custGeom>
              <a:rect b="b" l="l" r="r" t="t"/>
              <a:pathLst>
                <a:path extrusionOk="0" h="17596" w="9416">
                  <a:moveTo>
                    <a:pt x="0" y="1"/>
                  </a:moveTo>
                  <a:lnTo>
                    <a:pt x="0" y="15912"/>
                  </a:lnTo>
                  <a:cubicBezTo>
                    <a:pt x="0" y="16842"/>
                    <a:pt x="622" y="17595"/>
                    <a:pt x="1382" y="17595"/>
                  </a:cubicBezTo>
                  <a:lnTo>
                    <a:pt x="8033" y="17595"/>
                  </a:lnTo>
                  <a:cubicBezTo>
                    <a:pt x="8794" y="17595"/>
                    <a:pt x="9415" y="16842"/>
                    <a:pt x="9415" y="15912"/>
                  </a:cubicBezTo>
                  <a:lnTo>
                    <a:pt x="9415" y="1"/>
                  </a:lnTo>
                  <a:lnTo>
                    <a:pt x="9232" y="1"/>
                  </a:lnTo>
                  <a:lnTo>
                    <a:pt x="9232" y="15912"/>
                  </a:lnTo>
                  <a:cubicBezTo>
                    <a:pt x="9232" y="16737"/>
                    <a:pt x="8693" y="17413"/>
                    <a:pt x="8033" y="17413"/>
                  </a:cubicBezTo>
                  <a:lnTo>
                    <a:pt x="1382" y="17413"/>
                  </a:lnTo>
                  <a:cubicBezTo>
                    <a:pt x="721" y="17413"/>
                    <a:pt x="183" y="16737"/>
                    <a:pt x="183" y="15912"/>
                  </a:cubicBezTo>
                  <a:lnTo>
                    <a:pt x="18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4"/>
            <p:cNvSpPr/>
            <p:nvPr/>
          </p:nvSpPr>
          <p:spPr>
            <a:xfrm flipH="1">
              <a:off x="5686280" y="3518946"/>
              <a:ext cx="881692" cy="406392"/>
            </a:xfrm>
            <a:custGeom>
              <a:rect b="b" l="l" r="r" t="t"/>
              <a:pathLst>
                <a:path extrusionOk="0" h="8410" w="18246">
                  <a:moveTo>
                    <a:pt x="6106" y="0"/>
                  </a:moveTo>
                  <a:lnTo>
                    <a:pt x="4096" y="8004"/>
                  </a:lnTo>
                  <a:lnTo>
                    <a:pt x="1" y="8004"/>
                  </a:lnTo>
                  <a:lnTo>
                    <a:pt x="1" y="8409"/>
                  </a:lnTo>
                  <a:lnTo>
                    <a:pt x="16490" y="8409"/>
                  </a:lnTo>
                  <a:lnTo>
                    <a:pt x="1824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4"/>
            <p:cNvSpPr/>
            <p:nvPr/>
          </p:nvSpPr>
          <p:spPr>
            <a:xfrm flipH="1">
              <a:off x="5968474" y="3699820"/>
              <a:ext cx="57455" cy="57455"/>
            </a:xfrm>
            <a:custGeom>
              <a:rect b="b" l="l" r="r" t="t"/>
              <a:pathLst>
                <a:path extrusionOk="0" h="1189" w="1189">
                  <a:moveTo>
                    <a:pt x="592" y="1"/>
                  </a:moveTo>
                  <a:cubicBezTo>
                    <a:pt x="266" y="1"/>
                    <a:pt x="1" y="266"/>
                    <a:pt x="1" y="593"/>
                  </a:cubicBezTo>
                  <a:cubicBezTo>
                    <a:pt x="1" y="923"/>
                    <a:pt x="266" y="1189"/>
                    <a:pt x="592" y="1189"/>
                  </a:cubicBezTo>
                  <a:cubicBezTo>
                    <a:pt x="923" y="1189"/>
                    <a:pt x="1189" y="923"/>
                    <a:pt x="1189" y="593"/>
                  </a:cubicBezTo>
                  <a:cubicBezTo>
                    <a:pt x="1189" y="266"/>
                    <a:pt x="923" y="1"/>
                    <a:pt x="59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4"/>
            <p:cNvSpPr/>
            <p:nvPr/>
          </p:nvSpPr>
          <p:spPr>
            <a:xfrm flipH="1">
              <a:off x="5488240" y="3848994"/>
              <a:ext cx="284136" cy="169805"/>
            </a:xfrm>
            <a:custGeom>
              <a:rect b="b" l="l" r="r" t="t"/>
              <a:pathLst>
                <a:path extrusionOk="0" h="3514" w="5880">
                  <a:moveTo>
                    <a:pt x="2620" y="1414"/>
                  </a:moveTo>
                  <a:cubicBezTo>
                    <a:pt x="2664" y="1527"/>
                    <a:pt x="2706" y="1643"/>
                    <a:pt x="2747" y="1763"/>
                  </a:cubicBezTo>
                  <a:cubicBezTo>
                    <a:pt x="2865" y="2104"/>
                    <a:pt x="2998" y="2484"/>
                    <a:pt x="2905" y="2861"/>
                  </a:cubicBezTo>
                  <a:cubicBezTo>
                    <a:pt x="2858" y="3044"/>
                    <a:pt x="2754" y="3224"/>
                    <a:pt x="2593" y="3328"/>
                  </a:cubicBezTo>
                  <a:cubicBezTo>
                    <a:pt x="2503" y="3388"/>
                    <a:pt x="2397" y="3417"/>
                    <a:pt x="2289" y="3417"/>
                  </a:cubicBezTo>
                  <a:cubicBezTo>
                    <a:pt x="2204" y="3417"/>
                    <a:pt x="2117" y="3398"/>
                    <a:pt x="2036" y="3363"/>
                  </a:cubicBezTo>
                  <a:cubicBezTo>
                    <a:pt x="1853" y="3288"/>
                    <a:pt x="1699" y="3141"/>
                    <a:pt x="1616" y="2965"/>
                  </a:cubicBezTo>
                  <a:cubicBezTo>
                    <a:pt x="1537" y="2790"/>
                    <a:pt x="1530" y="2585"/>
                    <a:pt x="1577" y="2402"/>
                  </a:cubicBezTo>
                  <a:cubicBezTo>
                    <a:pt x="1674" y="2025"/>
                    <a:pt x="1954" y="1734"/>
                    <a:pt x="2270" y="1566"/>
                  </a:cubicBezTo>
                  <a:cubicBezTo>
                    <a:pt x="2384" y="1503"/>
                    <a:pt x="2501" y="1454"/>
                    <a:pt x="2620" y="1414"/>
                  </a:cubicBezTo>
                  <a:close/>
                  <a:moveTo>
                    <a:pt x="999" y="0"/>
                  </a:moveTo>
                  <a:cubicBezTo>
                    <a:pt x="776" y="4"/>
                    <a:pt x="586" y="40"/>
                    <a:pt x="436" y="83"/>
                  </a:cubicBezTo>
                  <a:cubicBezTo>
                    <a:pt x="285" y="126"/>
                    <a:pt x="173" y="184"/>
                    <a:pt x="101" y="227"/>
                  </a:cubicBezTo>
                  <a:cubicBezTo>
                    <a:pt x="33" y="270"/>
                    <a:pt x="1" y="298"/>
                    <a:pt x="1" y="298"/>
                  </a:cubicBezTo>
                  <a:cubicBezTo>
                    <a:pt x="1" y="299"/>
                    <a:pt x="2" y="299"/>
                    <a:pt x="2" y="299"/>
                  </a:cubicBezTo>
                  <a:cubicBezTo>
                    <a:pt x="21" y="299"/>
                    <a:pt x="158" y="194"/>
                    <a:pt x="446" y="119"/>
                  </a:cubicBezTo>
                  <a:cubicBezTo>
                    <a:pt x="593" y="83"/>
                    <a:pt x="780" y="55"/>
                    <a:pt x="999" y="55"/>
                  </a:cubicBezTo>
                  <a:cubicBezTo>
                    <a:pt x="1218" y="58"/>
                    <a:pt x="1469" y="83"/>
                    <a:pt x="1717" y="194"/>
                  </a:cubicBezTo>
                  <a:cubicBezTo>
                    <a:pt x="1842" y="248"/>
                    <a:pt x="1950" y="338"/>
                    <a:pt x="2051" y="446"/>
                  </a:cubicBezTo>
                  <a:cubicBezTo>
                    <a:pt x="2154" y="557"/>
                    <a:pt x="2248" y="679"/>
                    <a:pt x="2331" y="815"/>
                  </a:cubicBezTo>
                  <a:cubicBezTo>
                    <a:pt x="2428" y="975"/>
                    <a:pt x="2511" y="1149"/>
                    <a:pt x="2588" y="1335"/>
                  </a:cubicBezTo>
                  <a:lnTo>
                    <a:pt x="2588" y="1335"/>
                  </a:lnTo>
                  <a:cubicBezTo>
                    <a:pt x="2467" y="1376"/>
                    <a:pt x="2345" y="1426"/>
                    <a:pt x="2227" y="1490"/>
                  </a:cubicBezTo>
                  <a:cubicBezTo>
                    <a:pt x="1892" y="1659"/>
                    <a:pt x="1591" y="1971"/>
                    <a:pt x="1487" y="2376"/>
                  </a:cubicBezTo>
                  <a:cubicBezTo>
                    <a:pt x="1433" y="2578"/>
                    <a:pt x="1437" y="2803"/>
                    <a:pt x="1530" y="3005"/>
                  </a:cubicBezTo>
                  <a:cubicBezTo>
                    <a:pt x="1624" y="3206"/>
                    <a:pt x="1792" y="3367"/>
                    <a:pt x="2000" y="3453"/>
                  </a:cubicBezTo>
                  <a:cubicBezTo>
                    <a:pt x="2090" y="3493"/>
                    <a:pt x="2189" y="3513"/>
                    <a:pt x="2288" y="3513"/>
                  </a:cubicBezTo>
                  <a:cubicBezTo>
                    <a:pt x="2415" y="3513"/>
                    <a:pt x="2541" y="3479"/>
                    <a:pt x="2646" y="3406"/>
                  </a:cubicBezTo>
                  <a:cubicBezTo>
                    <a:pt x="2833" y="3285"/>
                    <a:pt x="2944" y="3083"/>
                    <a:pt x="2994" y="2883"/>
                  </a:cubicBezTo>
                  <a:cubicBezTo>
                    <a:pt x="3048" y="2678"/>
                    <a:pt x="3034" y="2470"/>
                    <a:pt x="2994" y="2280"/>
                  </a:cubicBezTo>
                  <a:cubicBezTo>
                    <a:pt x="2955" y="2086"/>
                    <a:pt x="2894" y="1907"/>
                    <a:pt x="2833" y="1730"/>
                  </a:cubicBezTo>
                  <a:cubicBezTo>
                    <a:pt x="2792" y="1614"/>
                    <a:pt x="2749" y="1499"/>
                    <a:pt x="2703" y="1387"/>
                  </a:cubicBezTo>
                  <a:lnTo>
                    <a:pt x="2703" y="1387"/>
                  </a:lnTo>
                  <a:cubicBezTo>
                    <a:pt x="2885" y="1332"/>
                    <a:pt x="3069" y="1297"/>
                    <a:pt x="3246" y="1267"/>
                  </a:cubicBezTo>
                  <a:cubicBezTo>
                    <a:pt x="3547" y="1221"/>
                    <a:pt x="3829" y="1199"/>
                    <a:pt x="4089" y="1199"/>
                  </a:cubicBezTo>
                  <a:cubicBezTo>
                    <a:pt x="4109" y="1199"/>
                    <a:pt x="4128" y="1199"/>
                    <a:pt x="4147" y="1199"/>
                  </a:cubicBezTo>
                  <a:cubicBezTo>
                    <a:pt x="4700" y="1203"/>
                    <a:pt x="5141" y="1304"/>
                    <a:pt x="5432" y="1404"/>
                  </a:cubicBezTo>
                  <a:cubicBezTo>
                    <a:pt x="5713" y="1497"/>
                    <a:pt x="5864" y="1580"/>
                    <a:pt x="5879" y="1580"/>
                  </a:cubicBezTo>
                  <a:cubicBezTo>
                    <a:pt x="5879" y="1580"/>
                    <a:pt x="5880" y="1580"/>
                    <a:pt x="5880" y="1579"/>
                  </a:cubicBezTo>
                  <a:cubicBezTo>
                    <a:pt x="5880" y="1576"/>
                    <a:pt x="5845" y="1554"/>
                    <a:pt x="5772" y="1515"/>
                  </a:cubicBezTo>
                  <a:cubicBezTo>
                    <a:pt x="5701" y="1476"/>
                    <a:pt x="5590" y="1422"/>
                    <a:pt x="5446" y="1368"/>
                  </a:cubicBezTo>
                  <a:cubicBezTo>
                    <a:pt x="5152" y="1256"/>
                    <a:pt x="4707" y="1145"/>
                    <a:pt x="4147" y="1131"/>
                  </a:cubicBezTo>
                  <a:cubicBezTo>
                    <a:pt x="4105" y="1130"/>
                    <a:pt x="4063" y="1130"/>
                    <a:pt x="4020" y="1130"/>
                  </a:cubicBezTo>
                  <a:cubicBezTo>
                    <a:pt x="3775" y="1130"/>
                    <a:pt x="3513" y="1149"/>
                    <a:pt x="3235" y="1188"/>
                  </a:cubicBezTo>
                  <a:cubicBezTo>
                    <a:pt x="3054" y="1217"/>
                    <a:pt x="2863" y="1252"/>
                    <a:pt x="2671" y="1309"/>
                  </a:cubicBezTo>
                  <a:lnTo>
                    <a:pt x="2671" y="1309"/>
                  </a:lnTo>
                  <a:cubicBezTo>
                    <a:pt x="2590" y="1119"/>
                    <a:pt x="2501" y="939"/>
                    <a:pt x="2399" y="776"/>
                  </a:cubicBezTo>
                  <a:cubicBezTo>
                    <a:pt x="2313" y="636"/>
                    <a:pt x="2212" y="507"/>
                    <a:pt x="2104" y="395"/>
                  </a:cubicBezTo>
                  <a:cubicBezTo>
                    <a:pt x="2000" y="284"/>
                    <a:pt x="1879" y="187"/>
                    <a:pt x="1745" y="133"/>
                  </a:cubicBezTo>
                  <a:cubicBezTo>
                    <a:pt x="1483" y="18"/>
                    <a:pt x="1221" y="0"/>
                    <a:pt x="9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0" name="Google Shape;430;p24"/>
          <p:cNvSpPr/>
          <p:nvPr/>
        </p:nvSpPr>
        <p:spPr>
          <a:xfrm flipH="1">
            <a:off x="7815668" y="4906241"/>
            <a:ext cx="6829" cy="3196"/>
          </a:xfrm>
          <a:custGeom>
            <a:rect b="b" l="l" r="r" t="t"/>
            <a:pathLst>
              <a:path extrusionOk="0" h="66" w="141">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24"/>
          <p:cNvGrpSpPr/>
          <p:nvPr/>
        </p:nvGrpSpPr>
        <p:grpSpPr>
          <a:xfrm>
            <a:off x="4695403" y="4708841"/>
            <a:ext cx="4600713" cy="150450"/>
            <a:chOff x="0" y="4397412"/>
            <a:chExt cx="4600713" cy="150450"/>
          </a:xfrm>
        </p:grpSpPr>
        <p:sp>
          <p:nvSpPr>
            <p:cNvPr id="432" name="Google Shape;432;p24"/>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4"/>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4"/>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EBEBE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EBEB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 name="Google Shape;437;p24"/>
          <p:cNvGrpSpPr/>
          <p:nvPr/>
        </p:nvGrpSpPr>
        <p:grpSpPr>
          <a:xfrm>
            <a:off x="7352169" y="1792626"/>
            <a:ext cx="1333531" cy="2916217"/>
            <a:chOff x="7352169" y="1792626"/>
            <a:chExt cx="1333531" cy="2916217"/>
          </a:xfrm>
        </p:grpSpPr>
        <p:grpSp>
          <p:nvGrpSpPr>
            <p:cNvPr id="438" name="Google Shape;438;p24"/>
            <p:cNvGrpSpPr/>
            <p:nvPr/>
          </p:nvGrpSpPr>
          <p:grpSpPr>
            <a:xfrm>
              <a:off x="7352169" y="1792626"/>
              <a:ext cx="1333531" cy="2916217"/>
              <a:chOff x="7352169" y="1999451"/>
              <a:chExt cx="1333531" cy="2916217"/>
            </a:xfrm>
          </p:grpSpPr>
          <p:grpSp>
            <p:nvGrpSpPr>
              <p:cNvPr id="439" name="Google Shape;439;p24"/>
              <p:cNvGrpSpPr/>
              <p:nvPr/>
            </p:nvGrpSpPr>
            <p:grpSpPr>
              <a:xfrm>
                <a:off x="7788625" y="4788743"/>
                <a:ext cx="623190" cy="126925"/>
                <a:chOff x="7605347" y="4840573"/>
                <a:chExt cx="925164" cy="188427"/>
              </a:xfrm>
            </p:grpSpPr>
            <p:sp>
              <p:nvSpPr>
                <p:cNvPr id="440" name="Google Shape;440;p24"/>
                <p:cNvSpPr/>
                <p:nvPr/>
              </p:nvSpPr>
              <p:spPr>
                <a:xfrm flipH="1">
                  <a:off x="8100033" y="4840573"/>
                  <a:ext cx="429399" cy="187705"/>
                </a:xfrm>
                <a:custGeom>
                  <a:rect b="b" l="l" r="r" t="t"/>
                  <a:pathLst>
                    <a:path extrusionOk="0" h="2611" w="5973">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4"/>
                <p:cNvSpPr/>
                <p:nvPr/>
              </p:nvSpPr>
              <p:spPr>
                <a:xfrm flipH="1">
                  <a:off x="8139206" y="4986872"/>
                  <a:ext cx="61250" cy="27965"/>
                </a:xfrm>
                <a:custGeom>
                  <a:rect b="b" l="l" r="r" t="t"/>
                  <a:pathLst>
                    <a:path extrusionOk="0" h="389" w="852">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4"/>
                <p:cNvSpPr/>
                <p:nvPr/>
              </p:nvSpPr>
              <p:spPr>
                <a:xfrm flipH="1">
                  <a:off x="8138989" y="5014766"/>
                  <a:ext cx="10065" cy="5464"/>
                </a:xfrm>
                <a:custGeom>
                  <a:rect b="b" l="l" r="r" t="t"/>
                  <a:pathLst>
                    <a:path extrusionOk="0" h="76" w="14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4"/>
                <p:cNvSpPr/>
                <p:nvPr/>
              </p:nvSpPr>
              <p:spPr>
                <a:xfrm flipH="1">
                  <a:off x="8305710" y="5024255"/>
                  <a:ext cx="221421" cy="4529"/>
                </a:xfrm>
                <a:custGeom>
                  <a:rect b="b" l="l" r="r" t="t"/>
                  <a:pathLst>
                    <a:path extrusionOk="0" h="63" w="308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p:nvPr/>
              </p:nvSpPr>
              <p:spPr>
                <a:xfrm flipH="1">
                  <a:off x="8139716" y="4986872"/>
                  <a:ext cx="387415" cy="41337"/>
                </a:xfrm>
                <a:custGeom>
                  <a:rect b="b" l="l" r="r" t="t"/>
                  <a:pathLst>
                    <a:path extrusionOk="0" h="575" w="5389">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4"/>
                <p:cNvSpPr/>
                <p:nvPr/>
              </p:nvSpPr>
              <p:spPr>
                <a:xfrm flipH="1">
                  <a:off x="8139716" y="5013040"/>
                  <a:ext cx="390794" cy="8699"/>
                </a:xfrm>
                <a:custGeom>
                  <a:rect b="b" l="l" r="r" t="t"/>
                  <a:pathLst>
                    <a:path extrusionOk="0" h="121" w="5436">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4"/>
                <p:cNvSpPr/>
                <p:nvPr/>
              </p:nvSpPr>
              <p:spPr>
                <a:xfrm flipH="1">
                  <a:off x="8198300" y="4983996"/>
                  <a:ext cx="23436" cy="36448"/>
                </a:xfrm>
                <a:custGeom>
                  <a:rect b="b" l="l" r="r" t="t"/>
                  <a:pathLst>
                    <a:path extrusionOk="0" h="507" w="326">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4"/>
                <p:cNvSpPr/>
                <p:nvPr/>
              </p:nvSpPr>
              <p:spPr>
                <a:xfrm flipH="1">
                  <a:off x="8276302" y="4967677"/>
                  <a:ext cx="13156" cy="19554"/>
                </a:xfrm>
                <a:custGeom>
                  <a:rect b="b" l="l" r="r" t="t"/>
                  <a:pathLst>
                    <a:path extrusionOk="0" h="272" w="183">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4"/>
                <p:cNvSpPr/>
                <p:nvPr/>
              </p:nvSpPr>
              <p:spPr>
                <a:xfrm flipH="1">
                  <a:off x="8292765" y="4964298"/>
                  <a:ext cx="15313" cy="13443"/>
                </a:xfrm>
                <a:custGeom>
                  <a:rect b="b" l="l" r="r" t="t"/>
                  <a:pathLst>
                    <a:path extrusionOk="0" h="187" w="213">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4"/>
                <p:cNvSpPr/>
                <p:nvPr/>
              </p:nvSpPr>
              <p:spPr>
                <a:xfrm flipH="1">
                  <a:off x="8295569" y="4954592"/>
                  <a:ext cx="24155" cy="2732"/>
                </a:xfrm>
                <a:custGeom>
                  <a:rect b="b" l="l" r="r" t="t"/>
                  <a:pathLst>
                    <a:path extrusionOk="0" h="38" w="336">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4"/>
                <p:cNvSpPr/>
                <p:nvPr/>
              </p:nvSpPr>
              <p:spPr>
                <a:xfrm flipH="1">
                  <a:off x="8296432" y="4940430"/>
                  <a:ext cx="27893" cy="4026"/>
                </a:xfrm>
                <a:custGeom>
                  <a:rect b="b" l="l" r="r" t="t"/>
                  <a:pathLst>
                    <a:path extrusionOk="0" h="56" w="388">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4"/>
                <p:cNvSpPr/>
                <p:nvPr/>
              </p:nvSpPr>
              <p:spPr>
                <a:xfrm flipH="1">
                  <a:off x="8237553" y="4945750"/>
                  <a:ext cx="43709" cy="25161"/>
                </a:xfrm>
                <a:custGeom>
                  <a:rect b="b" l="l" r="r" t="t"/>
                  <a:pathLst>
                    <a:path extrusionOk="0" h="350" w="608">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4"/>
                <p:cNvSpPr/>
                <p:nvPr/>
              </p:nvSpPr>
              <p:spPr>
                <a:xfrm flipH="1">
                  <a:off x="8275008" y="4939136"/>
                  <a:ext cx="22430" cy="28468"/>
                </a:xfrm>
                <a:custGeom>
                  <a:rect b="b" l="l" r="r" t="t"/>
                  <a:pathLst>
                    <a:path extrusionOk="0" h="396" w="312">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4"/>
                <p:cNvSpPr/>
                <p:nvPr/>
              </p:nvSpPr>
              <p:spPr>
                <a:xfrm flipH="1">
                  <a:off x="8443739" y="4954305"/>
                  <a:ext cx="83105" cy="65420"/>
                </a:xfrm>
                <a:custGeom>
                  <a:rect b="b" l="l" r="r" t="t"/>
                  <a:pathLst>
                    <a:path extrusionOk="0" h="910" w="1156">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4"/>
                <p:cNvSpPr/>
                <p:nvPr/>
              </p:nvSpPr>
              <p:spPr>
                <a:xfrm flipH="1">
                  <a:off x="8502832" y="4859911"/>
                  <a:ext cx="2876" cy="94535"/>
                </a:xfrm>
                <a:custGeom>
                  <a:rect b="b" l="l" r="r" t="t"/>
                  <a:pathLst>
                    <a:path extrusionOk="0" h="1315" w="4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4"/>
                <p:cNvSpPr/>
                <p:nvPr/>
              </p:nvSpPr>
              <p:spPr>
                <a:xfrm flipH="1">
                  <a:off x="8347763" y="4997440"/>
                  <a:ext cx="67361" cy="3666"/>
                </a:xfrm>
                <a:custGeom>
                  <a:rect b="b" l="l" r="r" t="t"/>
                  <a:pathLst>
                    <a:path extrusionOk="0" h="51" w="937">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4"/>
                <p:cNvSpPr/>
                <p:nvPr/>
              </p:nvSpPr>
              <p:spPr>
                <a:xfrm flipH="1">
                  <a:off x="8453011" y="4998662"/>
                  <a:ext cx="7836" cy="13300"/>
                </a:xfrm>
                <a:custGeom>
                  <a:rect b="b" l="l" r="r" t="t"/>
                  <a:pathLst>
                    <a:path extrusionOk="0" h="185" w="109">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4"/>
                <p:cNvSpPr/>
                <p:nvPr/>
              </p:nvSpPr>
              <p:spPr>
                <a:xfrm flipH="1">
                  <a:off x="8468252" y="4977741"/>
                  <a:ext cx="9849" cy="9058"/>
                </a:xfrm>
                <a:custGeom>
                  <a:rect b="b" l="l" r="r" t="t"/>
                  <a:pathLst>
                    <a:path extrusionOk="0" h="126" w="137">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p:nvPr/>
              </p:nvSpPr>
              <p:spPr>
                <a:xfrm flipH="1">
                  <a:off x="8488382" y="4967245"/>
                  <a:ext cx="13947" cy="5823"/>
                </a:xfrm>
                <a:custGeom>
                  <a:rect b="b" l="l" r="r" t="t"/>
                  <a:pathLst>
                    <a:path extrusionOk="0" h="81" w="194">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flipH="1">
                  <a:off x="8512106" y="4963866"/>
                  <a:ext cx="7548" cy="3666"/>
                </a:xfrm>
                <a:custGeom>
                  <a:rect b="b" l="l" r="r" t="t"/>
                  <a:pathLst>
                    <a:path extrusionOk="0" h="51" w="105">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p:nvPr/>
              </p:nvSpPr>
              <p:spPr>
                <a:xfrm flipH="1">
                  <a:off x="8296647" y="4914836"/>
                  <a:ext cx="791" cy="27462"/>
                </a:xfrm>
                <a:custGeom>
                  <a:rect b="b" l="l" r="r" t="t"/>
                  <a:pathLst>
                    <a:path extrusionOk="0" h="382" w="11">
                      <a:moveTo>
                        <a:pt x="0" y="1"/>
                      </a:moveTo>
                      <a:lnTo>
                        <a:pt x="7" y="382"/>
                      </a:lnTo>
                      <a:lnTo>
                        <a:pt x="10" y="382"/>
                      </a:lnTo>
                      <a:lnTo>
                        <a:pt x="0"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4"/>
                <p:cNvSpPr/>
                <p:nvPr/>
              </p:nvSpPr>
              <p:spPr>
                <a:xfrm flipH="1">
                  <a:off x="8296867" y="4914621"/>
                  <a:ext cx="206540" cy="34363"/>
                </a:xfrm>
                <a:custGeom>
                  <a:rect b="b" l="l" r="r" t="t"/>
                  <a:pathLst>
                    <a:path extrusionOk="0" h="478" w="2873">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4"/>
                <p:cNvSpPr/>
                <p:nvPr/>
              </p:nvSpPr>
              <p:spPr>
                <a:xfrm flipH="1">
                  <a:off x="8296647" y="4940430"/>
                  <a:ext cx="27390" cy="2588"/>
                </a:xfrm>
                <a:custGeom>
                  <a:rect b="b" l="l" r="r" t="t"/>
                  <a:pathLst>
                    <a:path extrusionOk="0" h="36" w="381">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4"/>
                <p:cNvSpPr/>
                <p:nvPr/>
              </p:nvSpPr>
              <p:spPr>
                <a:xfrm flipH="1">
                  <a:off x="8528066" y="4935254"/>
                  <a:ext cx="647" cy="3163"/>
                </a:xfrm>
                <a:custGeom>
                  <a:rect b="b" l="l" r="r" t="t"/>
                  <a:pathLst>
                    <a:path extrusionOk="0" h="44" w="9">
                      <a:moveTo>
                        <a:pt x="1" y="0"/>
                      </a:moveTo>
                      <a:lnTo>
                        <a:pt x="8" y="43"/>
                      </a:lnTo>
                      <a:lnTo>
                        <a:pt x="8"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4"/>
                <p:cNvSpPr/>
                <p:nvPr/>
              </p:nvSpPr>
              <p:spPr>
                <a:xfrm flipH="1">
                  <a:off x="8504630" y="4933169"/>
                  <a:ext cx="23508" cy="16607"/>
                </a:xfrm>
                <a:custGeom>
                  <a:rect b="b" l="l" r="r" t="t"/>
                  <a:pathLst>
                    <a:path extrusionOk="0" h="231" w="327">
                      <a:moveTo>
                        <a:pt x="316" y="1"/>
                      </a:moveTo>
                      <a:lnTo>
                        <a:pt x="0" y="29"/>
                      </a:lnTo>
                      <a:lnTo>
                        <a:pt x="0" y="72"/>
                      </a:lnTo>
                      <a:lnTo>
                        <a:pt x="22" y="231"/>
                      </a:lnTo>
                      <a:lnTo>
                        <a:pt x="327" y="223"/>
                      </a:lnTo>
                      <a:cubicBezTo>
                        <a:pt x="323" y="170"/>
                        <a:pt x="320" y="94"/>
                        <a:pt x="316"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flipH="1">
                  <a:off x="8503048" y="4932953"/>
                  <a:ext cx="2444" cy="16319"/>
                </a:xfrm>
                <a:custGeom>
                  <a:rect b="b" l="l" r="r" t="t"/>
                  <a:pathLst>
                    <a:path extrusionOk="0" h="227" w="34">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flipH="1">
                  <a:off x="7605347" y="4840573"/>
                  <a:ext cx="430190" cy="187633"/>
                </a:xfrm>
                <a:custGeom>
                  <a:rect b="b" l="l" r="r" t="t"/>
                  <a:pathLst>
                    <a:path extrusionOk="0" h="2610" w="5984">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flipH="1">
                  <a:off x="7644303" y="4986081"/>
                  <a:ext cx="61466" cy="28468"/>
                </a:xfrm>
                <a:custGeom>
                  <a:rect b="b" l="l" r="r" t="t"/>
                  <a:pathLst>
                    <a:path extrusionOk="0" h="396" w="855">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flipH="1">
                  <a:off x="7811239" y="5025334"/>
                  <a:ext cx="221206" cy="3666"/>
                </a:xfrm>
                <a:custGeom>
                  <a:rect b="b" l="l" r="r" t="t"/>
                  <a:pathLst>
                    <a:path extrusionOk="0" h="51" w="3077">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4"/>
                <p:cNvSpPr/>
                <p:nvPr/>
              </p:nvSpPr>
              <p:spPr>
                <a:xfrm flipH="1">
                  <a:off x="7645102" y="4986081"/>
                  <a:ext cx="387343" cy="42128"/>
                </a:xfrm>
                <a:custGeom>
                  <a:rect b="b" l="l" r="r" t="t"/>
                  <a:pathLst>
                    <a:path extrusionOk="0" h="586" w="5388">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flipH="1">
                  <a:off x="7645317" y="5011962"/>
                  <a:ext cx="390506" cy="10136"/>
                </a:xfrm>
                <a:custGeom>
                  <a:rect b="b" l="l" r="r" t="t"/>
                  <a:pathLst>
                    <a:path extrusionOk="0" h="141" w="5432">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
                <p:cNvSpPr/>
                <p:nvPr/>
              </p:nvSpPr>
              <p:spPr>
                <a:xfrm flipH="1">
                  <a:off x="7703685" y="4983421"/>
                  <a:ext cx="23508" cy="36520"/>
                </a:xfrm>
                <a:custGeom>
                  <a:rect b="b" l="l" r="r" t="t"/>
                  <a:pathLst>
                    <a:path extrusionOk="0" h="508" w="327">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p:nvPr/>
              </p:nvSpPr>
              <p:spPr>
                <a:xfrm flipH="1">
                  <a:off x="7781831" y="4967461"/>
                  <a:ext cx="13012" cy="19482"/>
                </a:xfrm>
                <a:custGeom>
                  <a:rect b="b" l="l" r="r" t="t"/>
                  <a:pathLst>
                    <a:path extrusionOk="0" h="271" w="181">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4"/>
                <p:cNvSpPr/>
                <p:nvPr/>
              </p:nvSpPr>
              <p:spPr>
                <a:xfrm flipH="1">
                  <a:off x="7798366" y="4964082"/>
                  <a:ext cx="15313" cy="13372"/>
                </a:xfrm>
                <a:custGeom>
                  <a:rect b="b" l="l" r="r" t="t"/>
                  <a:pathLst>
                    <a:path extrusionOk="0" h="186" w="213">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4"/>
                <p:cNvSpPr/>
                <p:nvPr/>
              </p:nvSpPr>
              <p:spPr>
                <a:xfrm flipH="1">
                  <a:off x="7801242" y="4954377"/>
                  <a:ext cx="24011" cy="2876"/>
                </a:xfrm>
                <a:custGeom>
                  <a:rect b="b" l="l" r="r" t="t"/>
                  <a:pathLst>
                    <a:path extrusionOk="0" h="40" w="334">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4"/>
                <p:cNvSpPr/>
                <p:nvPr/>
              </p:nvSpPr>
              <p:spPr>
                <a:xfrm flipH="1">
                  <a:off x="7802249" y="4940430"/>
                  <a:ext cx="27678" cy="4026"/>
                </a:xfrm>
                <a:custGeom>
                  <a:rect b="b" l="l" r="r" t="t"/>
                  <a:pathLst>
                    <a:path extrusionOk="0" h="56" w="385">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4"/>
                <p:cNvSpPr/>
                <p:nvPr/>
              </p:nvSpPr>
              <p:spPr>
                <a:xfrm flipH="1">
                  <a:off x="7743370" y="4945247"/>
                  <a:ext cx="43422" cy="25449"/>
                </a:xfrm>
                <a:custGeom>
                  <a:rect b="b" l="l" r="r" t="t"/>
                  <a:pathLst>
                    <a:path extrusionOk="0" h="354" w="604">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4"/>
                <p:cNvSpPr/>
                <p:nvPr/>
              </p:nvSpPr>
              <p:spPr>
                <a:xfrm flipH="1">
                  <a:off x="7780537" y="4938848"/>
                  <a:ext cx="22789" cy="28468"/>
                </a:xfrm>
                <a:custGeom>
                  <a:rect b="b" l="l" r="r" t="t"/>
                  <a:pathLst>
                    <a:path extrusionOk="0" h="396" w="317">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4"/>
                <p:cNvSpPr/>
                <p:nvPr/>
              </p:nvSpPr>
              <p:spPr>
                <a:xfrm flipH="1">
                  <a:off x="7949053" y="4955024"/>
                  <a:ext cx="83392" cy="65420"/>
                </a:xfrm>
                <a:custGeom>
                  <a:rect b="b" l="l" r="r" t="t"/>
                  <a:pathLst>
                    <a:path extrusionOk="0" h="910" w="116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flipH="1">
                  <a:off x="8008649" y="4860702"/>
                  <a:ext cx="3163" cy="94751"/>
                </a:xfrm>
                <a:custGeom>
                  <a:rect b="b" l="l" r="r" t="t"/>
                  <a:pathLst>
                    <a:path extrusionOk="0" h="1318" w="44">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flipH="1">
                  <a:off x="7853077" y="4997440"/>
                  <a:ext cx="67648" cy="3954"/>
                </a:xfrm>
                <a:custGeom>
                  <a:rect b="b" l="l" r="r" t="t"/>
                  <a:pathLst>
                    <a:path extrusionOk="0" h="55" w="941">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p:nvPr/>
              </p:nvSpPr>
              <p:spPr>
                <a:xfrm flipH="1">
                  <a:off x="7958325" y="4999453"/>
                  <a:ext cx="7836" cy="13012"/>
                </a:xfrm>
                <a:custGeom>
                  <a:rect b="b" l="l" r="r" t="t"/>
                  <a:pathLst>
                    <a:path extrusionOk="0" h="181" w="109">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flipH="1">
                  <a:off x="7973782" y="4978460"/>
                  <a:ext cx="9921" cy="8842"/>
                </a:xfrm>
                <a:custGeom>
                  <a:rect b="b" l="l" r="r" t="t"/>
                  <a:pathLst>
                    <a:path extrusionOk="0" h="123" w="138">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p:nvPr/>
              </p:nvSpPr>
              <p:spPr>
                <a:xfrm flipH="1">
                  <a:off x="7993911" y="4968036"/>
                  <a:ext cx="13947" cy="5823"/>
                </a:xfrm>
                <a:custGeom>
                  <a:rect b="b" l="l" r="r" t="t"/>
                  <a:pathLst>
                    <a:path extrusionOk="0" h="81" w="194">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4"/>
                <p:cNvSpPr/>
                <p:nvPr/>
              </p:nvSpPr>
              <p:spPr>
                <a:xfrm flipH="1">
                  <a:off x="8017707" y="4964657"/>
                  <a:ext cx="7548" cy="3738"/>
                </a:xfrm>
                <a:custGeom>
                  <a:rect b="b" l="l" r="r" t="t"/>
                  <a:pathLst>
                    <a:path extrusionOk="0" h="52" w="105">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4"/>
                <p:cNvSpPr/>
                <p:nvPr/>
              </p:nvSpPr>
              <p:spPr>
                <a:xfrm flipH="1">
                  <a:off x="7802535" y="4914333"/>
                  <a:ext cx="791" cy="27965"/>
                </a:xfrm>
                <a:custGeom>
                  <a:rect b="b" l="l" r="r" t="t"/>
                  <a:pathLst>
                    <a:path extrusionOk="0" h="389" w="11">
                      <a:moveTo>
                        <a:pt x="1" y="1"/>
                      </a:moveTo>
                      <a:lnTo>
                        <a:pt x="11" y="389"/>
                      </a:lnTo>
                      <a:lnTo>
                        <a:pt x="11" y="385"/>
                      </a:lnTo>
                      <a:lnTo>
                        <a:pt x="1"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4"/>
                <p:cNvSpPr/>
                <p:nvPr/>
              </p:nvSpPr>
              <p:spPr>
                <a:xfrm flipH="1">
                  <a:off x="7802540" y="4914333"/>
                  <a:ext cx="206684" cy="35729"/>
                </a:xfrm>
                <a:custGeom>
                  <a:rect b="b" l="l" r="r" t="t"/>
                  <a:pathLst>
                    <a:path extrusionOk="0" h="497" w="2875">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4"/>
                <p:cNvSpPr/>
                <p:nvPr/>
              </p:nvSpPr>
              <p:spPr>
                <a:xfrm flipH="1">
                  <a:off x="7802536" y="4940430"/>
                  <a:ext cx="27390" cy="2588"/>
                </a:xfrm>
                <a:custGeom>
                  <a:rect b="b" l="l" r="r" t="t"/>
                  <a:pathLst>
                    <a:path extrusionOk="0" h="36" w="381">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flipH="1">
                  <a:off x="8033955" y="4936260"/>
                  <a:ext cx="575" cy="2947"/>
                </a:xfrm>
                <a:custGeom>
                  <a:rect b="b" l="l" r="r" t="t"/>
                  <a:pathLst>
                    <a:path extrusionOk="0" h="41" w="8">
                      <a:moveTo>
                        <a:pt x="1" y="1"/>
                      </a:moveTo>
                      <a:lnTo>
                        <a:pt x="8" y="40"/>
                      </a:lnTo>
                      <a:lnTo>
                        <a:pt x="8"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4"/>
                <p:cNvSpPr/>
                <p:nvPr/>
              </p:nvSpPr>
              <p:spPr>
                <a:xfrm flipH="1">
                  <a:off x="8010447" y="4933960"/>
                  <a:ext cx="23580" cy="16822"/>
                </a:xfrm>
                <a:custGeom>
                  <a:rect b="b" l="l" r="r" t="t"/>
                  <a:pathLst>
                    <a:path extrusionOk="0" h="234" w="328">
                      <a:moveTo>
                        <a:pt x="320" y="1"/>
                      </a:moveTo>
                      <a:lnTo>
                        <a:pt x="1" y="33"/>
                      </a:lnTo>
                      <a:lnTo>
                        <a:pt x="1" y="72"/>
                      </a:lnTo>
                      <a:lnTo>
                        <a:pt x="26" y="234"/>
                      </a:lnTo>
                      <a:lnTo>
                        <a:pt x="327" y="223"/>
                      </a:lnTo>
                      <a:cubicBezTo>
                        <a:pt x="324" y="169"/>
                        <a:pt x="320" y="94"/>
                        <a:pt x="320"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4"/>
                <p:cNvSpPr/>
                <p:nvPr/>
              </p:nvSpPr>
              <p:spPr>
                <a:xfrm flipH="1">
                  <a:off x="8008649" y="4933672"/>
                  <a:ext cx="2372" cy="16391"/>
                </a:xfrm>
                <a:custGeom>
                  <a:rect b="b" l="l" r="r" t="t"/>
                  <a:pathLst>
                    <a:path extrusionOk="0" h="228" w="33">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1" name="Google Shape;491;p24"/>
              <p:cNvSpPr/>
              <p:nvPr/>
            </p:nvSpPr>
            <p:spPr>
              <a:xfrm flipH="1">
                <a:off x="7352169" y="2317256"/>
                <a:ext cx="531159" cy="563531"/>
              </a:xfrm>
              <a:custGeom>
                <a:rect b="b" l="l" r="r" t="t"/>
                <a:pathLst>
                  <a:path extrusionOk="0" h="11636" w="10967">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4"/>
              <p:cNvSpPr/>
              <p:nvPr/>
            </p:nvSpPr>
            <p:spPr>
              <a:xfrm flipH="1">
                <a:off x="8108534" y="2060426"/>
                <a:ext cx="254077" cy="497618"/>
              </a:xfrm>
              <a:custGeom>
                <a:rect b="b" l="l" r="r" t="t"/>
                <a:pathLst>
                  <a:path extrusionOk="0" h="10275" w="5246">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4"/>
              <p:cNvSpPr/>
              <p:nvPr/>
            </p:nvSpPr>
            <p:spPr>
              <a:xfrm flipH="1">
                <a:off x="8125245" y="2187557"/>
                <a:ext cx="22134" cy="20002"/>
              </a:xfrm>
              <a:custGeom>
                <a:rect b="b" l="l" r="r" t="t"/>
                <a:pathLst>
                  <a:path extrusionOk="0" h="413" w="457">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flipH="1">
                <a:off x="8116237" y="2182036"/>
                <a:ext cx="35501" cy="11139"/>
              </a:xfrm>
              <a:custGeom>
                <a:rect b="b" l="l" r="r" t="t"/>
                <a:pathLst>
                  <a:path extrusionOk="0" h="230" w="733">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flipH="1">
                <a:off x="8227291" y="2189688"/>
                <a:ext cx="22812" cy="19953"/>
              </a:xfrm>
              <a:custGeom>
                <a:rect b="b" l="l" r="r" t="t"/>
                <a:pathLst>
                  <a:path extrusionOk="0" h="412" w="471">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flipH="1">
                <a:off x="8219106" y="2184264"/>
                <a:ext cx="35743" cy="11042"/>
              </a:xfrm>
              <a:custGeom>
                <a:rect b="b" l="l" r="r" t="t"/>
                <a:pathLst>
                  <a:path extrusionOk="0" h="228" w="738">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flipH="1">
                <a:off x="8110277" y="2038196"/>
                <a:ext cx="255433" cy="208249"/>
              </a:xfrm>
              <a:custGeom>
                <a:rect b="b" l="l" r="r" t="t"/>
                <a:pathLst>
                  <a:path extrusionOk="0" h="4300" w="5274">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4"/>
              <p:cNvSpPr/>
              <p:nvPr/>
            </p:nvSpPr>
            <p:spPr>
              <a:xfrm flipH="1">
                <a:off x="8186995" y="2351061"/>
                <a:ext cx="87275" cy="52353"/>
              </a:xfrm>
              <a:custGeom>
                <a:rect b="b" l="l" r="r" t="t"/>
                <a:pathLst>
                  <a:path extrusionOk="0" h="1081" w="1802">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4"/>
              <p:cNvSpPr/>
              <p:nvPr/>
            </p:nvSpPr>
            <p:spPr>
              <a:xfrm flipH="1">
                <a:off x="8220172" y="2167119"/>
                <a:ext cx="35888" cy="5521"/>
              </a:xfrm>
              <a:custGeom>
                <a:rect b="b" l="l" r="r" t="t"/>
                <a:pathLst>
                  <a:path extrusionOk="0" h="114" w="741">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4"/>
              <p:cNvSpPr/>
              <p:nvPr/>
            </p:nvSpPr>
            <p:spPr>
              <a:xfrm flipH="1">
                <a:off x="8121855" y="2150992"/>
                <a:ext cx="35259" cy="8863"/>
              </a:xfrm>
              <a:custGeom>
                <a:rect b="b" l="l" r="r" t="t"/>
                <a:pathLst>
                  <a:path extrusionOk="0" h="183" w="728">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flipH="1">
                <a:off x="8173241" y="2285291"/>
                <a:ext cx="42475" cy="14965"/>
              </a:xfrm>
              <a:custGeom>
                <a:rect b="b" l="l" r="r" t="t"/>
                <a:pathLst>
                  <a:path extrusionOk="0" h="309" w="877">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flipH="1">
                <a:off x="8315292" y="1999451"/>
                <a:ext cx="80495" cy="77682"/>
              </a:xfrm>
              <a:custGeom>
                <a:rect b="b" l="l" r="r" t="t"/>
                <a:pathLst>
                  <a:path extrusionOk="0" h="1604" w="1662">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flipH="1">
                <a:off x="8355587" y="2171817"/>
                <a:ext cx="47900" cy="78892"/>
              </a:xfrm>
              <a:custGeom>
                <a:rect b="b" l="l" r="r" t="t"/>
                <a:pathLst>
                  <a:path extrusionOk="0" h="1629" w="989">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4"/>
              <p:cNvSpPr/>
              <p:nvPr/>
            </p:nvSpPr>
            <p:spPr>
              <a:xfrm flipH="1">
                <a:off x="8366727" y="2187945"/>
                <a:ext cx="21940" cy="44168"/>
              </a:xfrm>
              <a:custGeom>
                <a:rect b="b" l="l" r="r" t="t"/>
                <a:pathLst>
                  <a:path extrusionOk="0" h="912" w="453">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4"/>
              <p:cNvSpPr/>
              <p:nvPr/>
            </p:nvSpPr>
            <p:spPr>
              <a:xfrm flipH="1">
                <a:off x="7720053" y="2405110"/>
                <a:ext cx="955428" cy="792751"/>
              </a:xfrm>
              <a:custGeom>
                <a:rect b="b" l="l" r="r" t="t"/>
                <a:pathLst>
                  <a:path extrusionOk="0" h="16369" w="19727">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4"/>
              <p:cNvSpPr/>
              <p:nvPr/>
            </p:nvSpPr>
            <p:spPr>
              <a:xfrm flipH="1">
                <a:off x="8407070" y="2495676"/>
                <a:ext cx="61025" cy="275567"/>
              </a:xfrm>
              <a:custGeom>
                <a:rect b="b" l="l" r="r" t="t"/>
                <a:pathLst>
                  <a:path extrusionOk="0" h="5690" w="126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4"/>
              <p:cNvSpPr/>
              <p:nvPr/>
            </p:nvSpPr>
            <p:spPr>
              <a:xfrm flipH="1">
                <a:off x="8016273" y="2499309"/>
                <a:ext cx="35985" cy="288643"/>
              </a:xfrm>
              <a:custGeom>
                <a:rect b="b" l="l" r="r" t="t"/>
                <a:pathLst>
                  <a:path extrusionOk="0" h="5960" w="743">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4"/>
              <p:cNvSpPr/>
              <p:nvPr/>
            </p:nvSpPr>
            <p:spPr>
              <a:xfrm flipH="1">
                <a:off x="8275432" y="2450296"/>
                <a:ext cx="90617" cy="42279"/>
              </a:xfrm>
              <a:custGeom>
                <a:rect b="b" l="l" r="r" t="t"/>
                <a:pathLst>
                  <a:path extrusionOk="0" h="873" w="1871">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4"/>
              <p:cNvSpPr/>
              <p:nvPr/>
            </p:nvSpPr>
            <p:spPr>
              <a:xfrm flipH="1">
                <a:off x="8175662" y="2446277"/>
                <a:ext cx="68338" cy="49108"/>
              </a:xfrm>
              <a:custGeom>
                <a:rect b="b" l="l" r="r" t="t"/>
                <a:pathLst>
                  <a:path extrusionOk="0" h="1014" w="1411">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4"/>
              <p:cNvSpPr/>
              <p:nvPr/>
            </p:nvSpPr>
            <p:spPr>
              <a:xfrm flipH="1">
                <a:off x="8248311" y="2475335"/>
                <a:ext cx="15014" cy="131148"/>
              </a:xfrm>
              <a:custGeom>
                <a:rect b="b" l="l" r="r" t="t"/>
                <a:pathLst>
                  <a:path extrusionOk="0" h="2708" w="31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4"/>
              <p:cNvSpPr/>
              <p:nvPr/>
            </p:nvSpPr>
            <p:spPr>
              <a:xfrm flipH="1">
                <a:off x="8495167" y="2979504"/>
                <a:ext cx="156195" cy="39519"/>
              </a:xfrm>
              <a:custGeom>
                <a:rect b="b" l="l" r="r" t="t"/>
                <a:pathLst>
                  <a:path extrusionOk="0" h="816" w="3225">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4"/>
              <p:cNvSpPr/>
              <p:nvPr/>
            </p:nvSpPr>
            <p:spPr>
              <a:xfrm flipH="1">
                <a:off x="8493811" y="2960180"/>
                <a:ext cx="142392" cy="59666"/>
              </a:xfrm>
              <a:custGeom>
                <a:rect b="b" l="l" r="r" t="t"/>
                <a:pathLst>
                  <a:path extrusionOk="0" h="1232" w="294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4"/>
              <p:cNvSpPr/>
              <p:nvPr/>
            </p:nvSpPr>
            <p:spPr>
              <a:xfrm flipH="1">
                <a:off x="7734980" y="2699911"/>
                <a:ext cx="77250" cy="110469"/>
              </a:xfrm>
              <a:custGeom>
                <a:rect b="b" l="l" r="r" t="t"/>
                <a:pathLst>
                  <a:path extrusionOk="0" h="2281" w="1595">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4"/>
              <p:cNvSpPr/>
              <p:nvPr/>
            </p:nvSpPr>
            <p:spPr>
              <a:xfrm flipH="1">
                <a:off x="7738128" y="2702332"/>
                <a:ext cx="88196" cy="85963"/>
              </a:xfrm>
              <a:custGeom>
                <a:rect b="b" l="l" r="r" t="t"/>
                <a:pathLst>
                  <a:path extrusionOk="0" h="1775" w="1821">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4"/>
              <p:cNvSpPr/>
              <p:nvPr/>
            </p:nvSpPr>
            <p:spPr>
              <a:xfrm flipH="1">
                <a:off x="8307785" y="2605131"/>
                <a:ext cx="42136" cy="39906"/>
              </a:xfrm>
              <a:custGeom>
                <a:rect b="b" l="l" r="r" t="t"/>
                <a:pathLst>
                  <a:path extrusionOk="0" h="824" w="87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4"/>
              <p:cNvSpPr/>
              <p:nvPr/>
            </p:nvSpPr>
            <p:spPr>
              <a:xfrm flipH="1">
                <a:off x="8571303" y="2808493"/>
                <a:ext cx="42330" cy="39858"/>
              </a:xfrm>
              <a:custGeom>
                <a:rect b="b" l="l" r="r" t="t"/>
                <a:pathLst>
                  <a:path extrusionOk="0" h="823" w="874">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4"/>
              <p:cNvSpPr/>
              <p:nvPr/>
            </p:nvSpPr>
            <p:spPr>
              <a:xfrm flipH="1">
                <a:off x="7945853" y="2606293"/>
                <a:ext cx="42136" cy="39906"/>
              </a:xfrm>
              <a:custGeom>
                <a:rect b="b" l="l" r="r" t="t"/>
                <a:pathLst>
                  <a:path extrusionOk="0" h="824" w="87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4"/>
              <p:cNvSpPr/>
              <p:nvPr/>
            </p:nvSpPr>
            <p:spPr>
              <a:xfrm flipH="1">
                <a:off x="8026880" y="3084357"/>
                <a:ext cx="42282" cy="39955"/>
              </a:xfrm>
              <a:custGeom>
                <a:rect b="b" l="l" r="r" t="t"/>
                <a:pathLst>
                  <a:path extrusionOk="0" h="825" w="873">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4"/>
              <p:cNvSpPr/>
              <p:nvPr/>
            </p:nvSpPr>
            <p:spPr>
              <a:xfrm flipH="1">
                <a:off x="8335585" y="3084357"/>
                <a:ext cx="42330" cy="39955"/>
              </a:xfrm>
              <a:custGeom>
                <a:rect b="b" l="l" r="r" t="t"/>
                <a:pathLst>
                  <a:path extrusionOk="0" h="825" w="874">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4"/>
              <p:cNvSpPr/>
              <p:nvPr/>
            </p:nvSpPr>
            <p:spPr>
              <a:xfrm flipH="1">
                <a:off x="8212519" y="2910732"/>
                <a:ext cx="42330" cy="39858"/>
              </a:xfrm>
              <a:custGeom>
                <a:rect b="b" l="l" r="r" t="t"/>
                <a:pathLst>
                  <a:path extrusionOk="0" h="823" w="874">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4"/>
              <p:cNvSpPr/>
              <p:nvPr/>
            </p:nvSpPr>
            <p:spPr>
              <a:xfrm flipH="1">
                <a:off x="8151689" y="2708047"/>
                <a:ext cx="23683" cy="22423"/>
              </a:xfrm>
              <a:custGeom>
                <a:rect b="b" l="l" r="r" t="t"/>
                <a:pathLst>
                  <a:path extrusionOk="0" h="463" w="489">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4"/>
              <p:cNvSpPr/>
              <p:nvPr/>
            </p:nvSpPr>
            <p:spPr>
              <a:xfrm flipH="1">
                <a:off x="8117448" y="2554666"/>
                <a:ext cx="23683" cy="22472"/>
              </a:xfrm>
              <a:custGeom>
                <a:rect b="b" l="l" r="r" t="t"/>
                <a:pathLst>
                  <a:path extrusionOk="0" h="464" w="489">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4"/>
              <p:cNvSpPr/>
              <p:nvPr/>
            </p:nvSpPr>
            <p:spPr>
              <a:xfrm flipH="1">
                <a:off x="8336457" y="2823846"/>
                <a:ext cx="23732" cy="22423"/>
              </a:xfrm>
              <a:custGeom>
                <a:rect b="b" l="l" r="r" t="t"/>
                <a:pathLst>
                  <a:path extrusionOk="0" h="463" w="49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4"/>
              <p:cNvSpPr/>
              <p:nvPr/>
            </p:nvSpPr>
            <p:spPr>
              <a:xfrm flipH="1">
                <a:off x="8526988" y="2603823"/>
                <a:ext cx="23829" cy="22375"/>
              </a:xfrm>
              <a:custGeom>
                <a:rect b="b" l="l" r="r" t="t"/>
                <a:pathLst>
                  <a:path extrusionOk="0" h="462" w="492">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4"/>
              <p:cNvSpPr/>
              <p:nvPr/>
            </p:nvSpPr>
            <p:spPr>
              <a:xfrm flipH="1">
                <a:off x="8177213" y="3063145"/>
                <a:ext cx="23732" cy="22375"/>
              </a:xfrm>
              <a:custGeom>
                <a:rect b="b" l="l" r="r" t="t"/>
                <a:pathLst>
                  <a:path extrusionOk="0" h="462" w="49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4"/>
              <p:cNvSpPr/>
              <p:nvPr/>
            </p:nvSpPr>
            <p:spPr>
              <a:xfrm flipH="1">
                <a:off x="8084417" y="2897365"/>
                <a:ext cx="23683" cy="22423"/>
              </a:xfrm>
              <a:custGeom>
                <a:rect b="b" l="l" r="r" t="t"/>
                <a:pathLst>
                  <a:path extrusionOk="0" h="463" w="489">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4"/>
              <p:cNvSpPr/>
              <p:nvPr/>
            </p:nvSpPr>
            <p:spPr>
              <a:xfrm flipH="1">
                <a:off x="7857555" y="3164991"/>
                <a:ext cx="593008" cy="1690546"/>
              </a:xfrm>
              <a:custGeom>
                <a:rect b="b" l="l" r="r" t="t"/>
                <a:pathLst>
                  <a:path extrusionOk="0" h="34907" w="12244">
                    <a:moveTo>
                      <a:pt x="1" y="0"/>
                    </a:moveTo>
                    <a:lnTo>
                      <a:pt x="1" y="34907"/>
                    </a:lnTo>
                    <a:lnTo>
                      <a:pt x="5062" y="34713"/>
                    </a:lnTo>
                    <a:lnTo>
                      <a:pt x="5496" y="4799"/>
                    </a:lnTo>
                    <a:lnTo>
                      <a:pt x="7212" y="34832"/>
                    </a:lnTo>
                    <a:lnTo>
                      <a:pt x="12244" y="34713"/>
                    </a:lnTo>
                    <a:lnTo>
                      <a:pt x="10055" y="611"/>
                    </a:lnTo>
                    <a:lnTo>
                      <a:pt x="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4"/>
              <p:cNvSpPr/>
              <p:nvPr/>
            </p:nvSpPr>
            <p:spPr>
              <a:xfrm flipH="1">
                <a:off x="8316988" y="3177442"/>
                <a:ext cx="4940" cy="1671271"/>
              </a:xfrm>
              <a:custGeom>
                <a:rect b="b" l="l" r="r" t="t"/>
                <a:pathLst>
                  <a:path extrusionOk="0" h="34509" w="102">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4"/>
              <p:cNvSpPr/>
              <p:nvPr/>
            </p:nvSpPr>
            <p:spPr>
              <a:xfrm flipH="1">
                <a:off x="7980481" y="3191729"/>
                <a:ext cx="90084" cy="1656984"/>
              </a:xfrm>
              <a:custGeom>
                <a:rect b="b" l="l" r="r" t="t"/>
                <a:pathLst>
                  <a:path extrusionOk="0" h="34214" w="186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4"/>
              <p:cNvSpPr/>
              <p:nvPr/>
            </p:nvSpPr>
            <p:spPr>
              <a:xfrm flipH="1">
                <a:off x="8159680" y="3181268"/>
                <a:ext cx="26493" cy="182823"/>
              </a:xfrm>
              <a:custGeom>
                <a:rect b="b" l="l" r="r" t="t"/>
                <a:pathLst>
                  <a:path extrusionOk="0" h="3775" w="547">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4"/>
              <p:cNvSpPr/>
              <p:nvPr/>
            </p:nvSpPr>
            <p:spPr>
              <a:xfrm flipH="1">
                <a:off x="8189224" y="3198606"/>
                <a:ext cx="25572" cy="24651"/>
              </a:xfrm>
              <a:custGeom>
                <a:rect b="b" l="l" r="r" t="t"/>
                <a:pathLst>
                  <a:path extrusionOk="0" h="509" w="528">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4"/>
              <p:cNvSpPr/>
              <p:nvPr/>
            </p:nvSpPr>
            <p:spPr>
              <a:xfrm flipH="1">
                <a:off x="8016411" y="2913589"/>
                <a:ext cx="669289" cy="285204"/>
              </a:xfrm>
              <a:custGeom>
                <a:rect b="b" l="l" r="r" t="t"/>
                <a:pathLst>
                  <a:path extrusionOk="0" h="5889" w="13819">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3" name="Google Shape;533;p24"/>
            <p:cNvSpPr/>
            <p:nvPr/>
          </p:nvSpPr>
          <p:spPr>
            <a:xfrm rot="-5400000">
              <a:off x="8133000" y="2006075"/>
              <a:ext cx="87600" cy="27900"/>
            </a:xfrm>
            <a:prstGeom prst="rtTriangle">
              <a:avLst/>
            </a:pr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537" name="Shape 537"/>
        <p:cNvGrpSpPr/>
        <p:nvPr/>
      </p:nvGrpSpPr>
      <p:grpSpPr>
        <a:xfrm>
          <a:off x="0" y="0"/>
          <a:ext cx="0" cy="0"/>
          <a:chOff x="0" y="0"/>
          <a:chExt cx="0" cy="0"/>
        </a:xfrm>
      </p:grpSpPr>
      <p:sp>
        <p:nvSpPr>
          <p:cNvPr id="538" name="Google Shape;538;p25"/>
          <p:cNvSpPr/>
          <p:nvPr/>
        </p:nvSpPr>
        <p:spPr>
          <a:xfrm>
            <a:off x="1907375" y="321475"/>
            <a:ext cx="4993500" cy="9174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txBox="1"/>
          <p:nvPr>
            <p:ph type="ctrTitle"/>
          </p:nvPr>
        </p:nvSpPr>
        <p:spPr>
          <a:xfrm>
            <a:off x="1971700" y="445975"/>
            <a:ext cx="4768500" cy="792900"/>
          </a:xfrm>
          <a:prstGeom prst="rect">
            <a:avLst/>
          </a:prstGeom>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800"/>
              <a:t>PROPOSED SYSTEM</a:t>
            </a:r>
            <a:endParaRPr sz="3800">
              <a:highlight>
                <a:schemeClr val="lt1"/>
              </a:highlight>
            </a:endParaRPr>
          </a:p>
        </p:txBody>
      </p:sp>
      <p:sp>
        <p:nvSpPr>
          <p:cNvPr id="540" name="Google Shape;540;p25"/>
          <p:cNvSpPr/>
          <p:nvPr/>
        </p:nvSpPr>
        <p:spPr>
          <a:xfrm>
            <a:off x="1903800" y="276575"/>
            <a:ext cx="5336400" cy="917400"/>
          </a:xfrm>
          <a:prstGeom prst="roundRect">
            <a:avLst>
              <a:gd fmla="val 16667" name="adj"/>
            </a:avLst>
          </a:prstGeom>
          <a:noFill/>
          <a:ln cap="flat" cmpd="sng" w="9525">
            <a:solidFill>
              <a:srgbClr val="2F2F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1035900" y="1607325"/>
            <a:ext cx="6204300" cy="2861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1150" lvl="0" marL="457200" rtl="0" algn="l">
              <a:spcBef>
                <a:spcPts val="0"/>
              </a:spcBef>
              <a:spcAft>
                <a:spcPts val="0"/>
              </a:spcAft>
              <a:buSzPts val="1300"/>
              <a:buFont typeface="Anaheim"/>
              <a:buChar char="●"/>
            </a:pPr>
            <a:r>
              <a:rPr lang="en" sz="1300">
                <a:latin typeface="Anaheim"/>
                <a:ea typeface="Anaheim"/>
                <a:cs typeface="Anaheim"/>
                <a:sym typeface="Anaheim"/>
              </a:rPr>
              <a:t>The main two components used in this device are NEO 6M GPS module and NodeMCU ESP8266</a:t>
            </a:r>
            <a:endParaRPr sz="1300">
              <a:latin typeface="Anaheim"/>
              <a:ea typeface="Anaheim"/>
              <a:cs typeface="Anaheim"/>
              <a:sym typeface="Anaheim"/>
            </a:endParaRPr>
          </a:p>
          <a:p>
            <a:pPr indent="0" lvl="0" marL="457200" rtl="0" algn="l">
              <a:spcBef>
                <a:spcPts val="0"/>
              </a:spcBef>
              <a:spcAft>
                <a:spcPts val="0"/>
              </a:spcAft>
              <a:buNone/>
            </a:pPr>
            <a:r>
              <a:t/>
            </a:r>
            <a:endParaRPr sz="1300">
              <a:latin typeface="Anaheim"/>
              <a:ea typeface="Anaheim"/>
              <a:cs typeface="Anaheim"/>
              <a:sym typeface="Anaheim"/>
            </a:endParaRPr>
          </a:p>
          <a:p>
            <a:pPr indent="-311150" lvl="0" marL="457200" rtl="0" algn="l">
              <a:spcBef>
                <a:spcPts val="0"/>
              </a:spcBef>
              <a:spcAft>
                <a:spcPts val="0"/>
              </a:spcAft>
              <a:buSzPts val="1300"/>
              <a:buFont typeface="Anaheim"/>
              <a:buChar char="●"/>
            </a:pPr>
            <a:r>
              <a:rPr lang="en" sz="1300">
                <a:latin typeface="Anaheim"/>
                <a:ea typeface="Anaheim"/>
                <a:cs typeface="Anaheim"/>
                <a:sym typeface="Anaheim"/>
              </a:rPr>
              <a:t>GPS module receives data from the satellite once Position Fix has been found</a:t>
            </a:r>
            <a:endParaRPr sz="1300">
              <a:latin typeface="Anaheim"/>
              <a:ea typeface="Anaheim"/>
              <a:cs typeface="Anaheim"/>
              <a:sym typeface="Anaheim"/>
            </a:endParaRPr>
          </a:p>
          <a:p>
            <a:pPr indent="0" lvl="0" marL="457200" rtl="0" algn="l">
              <a:spcBef>
                <a:spcPts val="0"/>
              </a:spcBef>
              <a:spcAft>
                <a:spcPts val="0"/>
              </a:spcAft>
              <a:buNone/>
            </a:pPr>
            <a:r>
              <a:t/>
            </a:r>
            <a:endParaRPr sz="1300">
              <a:latin typeface="Anaheim"/>
              <a:ea typeface="Anaheim"/>
              <a:cs typeface="Anaheim"/>
              <a:sym typeface="Anaheim"/>
            </a:endParaRPr>
          </a:p>
          <a:p>
            <a:pPr indent="-311150" lvl="0" marL="457200" rtl="0" algn="l">
              <a:spcBef>
                <a:spcPts val="0"/>
              </a:spcBef>
              <a:spcAft>
                <a:spcPts val="0"/>
              </a:spcAft>
              <a:buSzPts val="1300"/>
              <a:buFont typeface="Anaheim"/>
              <a:buChar char="●"/>
            </a:pPr>
            <a:r>
              <a:rPr lang="en" sz="1300">
                <a:latin typeface="Anaheim"/>
                <a:ea typeface="Anaheim"/>
                <a:cs typeface="Anaheim"/>
                <a:sym typeface="Anaheim"/>
              </a:rPr>
              <a:t>Node MCU is a WIFI module that can be used to connect to the internet using the WiFi network provided in the program code</a:t>
            </a:r>
            <a:endParaRPr sz="1300">
              <a:latin typeface="Anaheim"/>
              <a:ea typeface="Anaheim"/>
              <a:cs typeface="Anaheim"/>
              <a:sym typeface="Anaheim"/>
            </a:endParaRPr>
          </a:p>
          <a:p>
            <a:pPr indent="0" lvl="0" marL="457200" rtl="0" algn="l">
              <a:spcBef>
                <a:spcPts val="0"/>
              </a:spcBef>
              <a:spcAft>
                <a:spcPts val="0"/>
              </a:spcAft>
              <a:buNone/>
            </a:pPr>
            <a:r>
              <a:t/>
            </a:r>
            <a:endParaRPr sz="1300">
              <a:latin typeface="Anaheim"/>
              <a:ea typeface="Anaheim"/>
              <a:cs typeface="Anaheim"/>
              <a:sym typeface="Anaheim"/>
            </a:endParaRPr>
          </a:p>
          <a:p>
            <a:pPr indent="-311150" lvl="0" marL="457200" rtl="0" algn="l">
              <a:spcBef>
                <a:spcPts val="0"/>
              </a:spcBef>
              <a:spcAft>
                <a:spcPts val="0"/>
              </a:spcAft>
              <a:buSzPts val="1300"/>
              <a:buFont typeface="Anaheim"/>
              <a:buChar char="●"/>
            </a:pPr>
            <a:r>
              <a:rPr lang="en" sz="1300">
                <a:latin typeface="Anaheim"/>
                <a:ea typeface="Anaheim"/>
                <a:cs typeface="Anaheim"/>
                <a:sym typeface="Anaheim"/>
              </a:rPr>
              <a:t>Once the SOS button is pressed, the GPS coordinates received by the GPS module is sent to a concerned person’s SMS/Email using IFTTT server</a:t>
            </a:r>
            <a:endParaRPr sz="1300">
              <a:latin typeface="Anaheim"/>
              <a:ea typeface="Anaheim"/>
              <a:cs typeface="Anaheim"/>
              <a:sym typeface="Anaheim"/>
            </a:endParaRPr>
          </a:p>
        </p:txBody>
      </p:sp>
      <p:pic>
        <p:nvPicPr>
          <p:cNvPr id="542" name="Google Shape;542;p25"/>
          <p:cNvPicPr preferRelativeResize="0"/>
          <p:nvPr/>
        </p:nvPicPr>
        <p:blipFill>
          <a:blip r:embed="rId3">
            <a:alphaModFix/>
          </a:blip>
          <a:stretch>
            <a:fillRect/>
          </a:stretch>
        </p:blipFill>
        <p:spPr>
          <a:xfrm>
            <a:off x="540850" y="52013"/>
            <a:ext cx="1366525" cy="1366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546" name="Shape 546"/>
        <p:cNvGrpSpPr/>
        <p:nvPr/>
      </p:nvGrpSpPr>
      <p:grpSpPr>
        <a:xfrm>
          <a:off x="0" y="0"/>
          <a:ext cx="0" cy="0"/>
          <a:chOff x="0" y="0"/>
          <a:chExt cx="0" cy="0"/>
        </a:xfrm>
      </p:grpSpPr>
      <p:sp>
        <p:nvSpPr>
          <p:cNvPr id="547" name="Google Shape;547;p26"/>
          <p:cNvSpPr/>
          <p:nvPr/>
        </p:nvSpPr>
        <p:spPr>
          <a:xfrm>
            <a:off x="10529695" y="2633661"/>
            <a:ext cx="189725" cy="176648"/>
          </a:xfrm>
          <a:custGeom>
            <a:rect b="b" l="l" r="r" t="t"/>
            <a:pathLst>
              <a:path extrusionOk="0" h="4863" w="5223">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6"/>
          <p:cNvSpPr/>
          <p:nvPr/>
        </p:nvSpPr>
        <p:spPr>
          <a:xfrm>
            <a:off x="11428406" y="2940695"/>
            <a:ext cx="25718" cy="71342"/>
          </a:xfrm>
          <a:custGeom>
            <a:rect b="b" l="l" r="r" t="t"/>
            <a:pathLst>
              <a:path extrusionOk="0" h="1964" w="708">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6"/>
          <p:cNvSpPr/>
          <p:nvPr/>
        </p:nvSpPr>
        <p:spPr>
          <a:xfrm>
            <a:off x="11456304" y="2957223"/>
            <a:ext cx="59755" cy="74248"/>
          </a:xfrm>
          <a:custGeom>
            <a:rect b="b" l="l" r="r" t="t"/>
            <a:pathLst>
              <a:path extrusionOk="0" h="2044" w="1645">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6"/>
          <p:cNvSpPr/>
          <p:nvPr/>
        </p:nvSpPr>
        <p:spPr>
          <a:xfrm>
            <a:off x="11515513" y="2970663"/>
            <a:ext cx="61062" cy="73050"/>
          </a:xfrm>
          <a:custGeom>
            <a:rect b="b" l="l" r="r" t="t"/>
            <a:pathLst>
              <a:path extrusionOk="0" h="2011" w="1681">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6"/>
          <p:cNvSpPr/>
          <p:nvPr/>
        </p:nvSpPr>
        <p:spPr>
          <a:xfrm>
            <a:off x="6143316" y="687567"/>
            <a:ext cx="1577976" cy="3213440"/>
          </a:xfrm>
          <a:custGeom>
            <a:rect b="b" l="l" r="r" t="t"/>
            <a:pathLst>
              <a:path extrusionOk="0" h="72387" w="35546">
                <a:moveTo>
                  <a:pt x="5629" y="1"/>
                </a:moveTo>
                <a:cubicBezTo>
                  <a:pt x="2681" y="1"/>
                  <a:pt x="287" y="2380"/>
                  <a:pt x="274" y="5330"/>
                </a:cubicBezTo>
                <a:lnTo>
                  <a:pt x="15" y="66898"/>
                </a:lnTo>
                <a:cubicBezTo>
                  <a:pt x="1" y="69852"/>
                  <a:pt x="2388" y="72257"/>
                  <a:pt x="5338" y="72272"/>
                </a:cubicBezTo>
                <a:lnTo>
                  <a:pt x="29899" y="72386"/>
                </a:lnTo>
                <a:cubicBezTo>
                  <a:pt x="29906" y="72386"/>
                  <a:pt x="29912" y="72386"/>
                  <a:pt x="29918" y="72386"/>
                </a:cubicBezTo>
                <a:cubicBezTo>
                  <a:pt x="32864" y="72386"/>
                  <a:pt x="35262" y="70007"/>
                  <a:pt x="35273" y="67060"/>
                </a:cubicBezTo>
                <a:lnTo>
                  <a:pt x="35535" y="5489"/>
                </a:lnTo>
                <a:cubicBezTo>
                  <a:pt x="35546" y="2534"/>
                  <a:pt x="33162" y="130"/>
                  <a:pt x="30209" y="115"/>
                </a:cubicBezTo>
                <a:lnTo>
                  <a:pt x="5650" y="1"/>
                </a:lnTo>
                <a:cubicBezTo>
                  <a:pt x="5643" y="1"/>
                  <a:pt x="5636" y="1"/>
                  <a:pt x="56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6"/>
          <p:cNvSpPr/>
          <p:nvPr/>
        </p:nvSpPr>
        <p:spPr>
          <a:xfrm>
            <a:off x="6215910" y="791551"/>
            <a:ext cx="1432812" cy="3005461"/>
          </a:xfrm>
          <a:custGeom>
            <a:rect b="b" l="l" r="r" t="t"/>
            <a:pathLst>
              <a:path extrusionOk="0" h="67702" w="32276">
                <a:moveTo>
                  <a:pt x="4007" y="0"/>
                </a:moveTo>
                <a:cubicBezTo>
                  <a:pt x="1945" y="0"/>
                  <a:pt x="270" y="1665"/>
                  <a:pt x="262" y="3729"/>
                </a:cubicBezTo>
                <a:lnTo>
                  <a:pt x="7" y="63825"/>
                </a:lnTo>
                <a:cubicBezTo>
                  <a:pt x="0" y="65896"/>
                  <a:pt x="1670" y="67580"/>
                  <a:pt x="3737" y="67587"/>
                </a:cubicBezTo>
                <a:lnTo>
                  <a:pt x="28248" y="67701"/>
                </a:lnTo>
                <a:cubicBezTo>
                  <a:pt x="28255" y="67701"/>
                  <a:pt x="28262" y="67701"/>
                  <a:pt x="28269" y="67701"/>
                </a:cubicBezTo>
                <a:cubicBezTo>
                  <a:pt x="30327" y="67701"/>
                  <a:pt x="32003" y="66033"/>
                  <a:pt x="32009" y="63972"/>
                </a:cubicBezTo>
                <a:lnTo>
                  <a:pt x="32264" y="3872"/>
                </a:lnTo>
                <a:cubicBezTo>
                  <a:pt x="32276" y="1805"/>
                  <a:pt x="30606" y="122"/>
                  <a:pt x="28535" y="111"/>
                </a:cubicBezTo>
                <a:lnTo>
                  <a:pt x="23776" y="90"/>
                </a:lnTo>
                <a:cubicBezTo>
                  <a:pt x="23774" y="90"/>
                  <a:pt x="23772" y="90"/>
                  <a:pt x="23770" y="90"/>
                </a:cubicBezTo>
                <a:cubicBezTo>
                  <a:pt x="23133" y="90"/>
                  <a:pt x="22616" y="627"/>
                  <a:pt x="22613" y="1292"/>
                </a:cubicBezTo>
                <a:lnTo>
                  <a:pt x="22610" y="2157"/>
                </a:lnTo>
                <a:cubicBezTo>
                  <a:pt x="22606" y="2823"/>
                  <a:pt x="22089" y="3360"/>
                  <a:pt x="21456" y="3360"/>
                </a:cubicBezTo>
                <a:cubicBezTo>
                  <a:pt x="21454" y="3360"/>
                  <a:pt x="21452" y="3360"/>
                  <a:pt x="21450" y="3360"/>
                </a:cubicBezTo>
                <a:lnTo>
                  <a:pt x="12168" y="3317"/>
                </a:lnTo>
                <a:cubicBezTo>
                  <a:pt x="11529" y="3312"/>
                  <a:pt x="11012" y="2771"/>
                  <a:pt x="11016" y="2103"/>
                </a:cubicBezTo>
                <a:lnTo>
                  <a:pt x="11020" y="1238"/>
                </a:lnTo>
                <a:cubicBezTo>
                  <a:pt x="11023" y="570"/>
                  <a:pt x="10506" y="29"/>
                  <a:pt x="9867" y="25"/>
                </a:cubicBezTo>
                <a:lnTo>
                  <a:pt x="8195" y="17"/>
                </a:lnTo>
                <a:lnTo>
                  <a:pt x="4028" y="0"/>
                </a:lnTo>
                <a:cubicBezTo>
                  <a:pt x="4021" y="0"/>
                  <a:pt x="4014" y="0"/>
                  <a:pt x="40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6"/>
          <p:cNvSpPr txBox="1"/>
          <p:nvPr>
            <p:ph idx="4294967295" type="subTitle"/>
          </p:nvPr>
        </p:nvSpPr>
        <p:spPr>
          <a:xfrm>
            <a:off x="6215900" y="1470213"/>
            <a:ext cx="1432800" cy="97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Arial"/>
                <a:ea typeface="Arial"/>
                <a:cs typeface="Arial"/>
                <a:sym typeface="Arial"/>
              </a:rPr>
              <a:t>I need help! My Coordinates are: {Longitude}, {Latitude}.</a:t>
            </a:r>
            <a:endParaRPr sz="1100"/>
          </a:p>
        </p:txBody>
      </p:sp>
      <p:sp>
        <p:nvSpPr>
          <p:cNvPr id="554" name="Google Shape;554;p26"/>
          <p:cNvSpPr/>
          <p:nvPr/>
        </p:nvSpPr>
        <p:spPr>
          <a:xfrm>
            <a:off x="6512100" y="2794130"/>
            <a:ext cx="840394" cy="515275"/>
          </a:xfrm>
          <a:custGeom>
            <a:rect b="b" l="l" r="r" t="t"/>
            <a:pathLst>
              <a:path extrusionOk="0" h="5770" w="18931">
                <a:moveTo>
                  <a:pt x="362" y="1"/>
                </a:moveTo>
                <a:cubicBezTo>
                  <a:pt x="176" y="1"/>
                  <a:pt x="22" y="205"/>
                  <a:pt x="22" y="457"/>
                </a:cubicBezTo>
                <a:lnTo>
                  <a:pt x="0" y="5223"/>
                </a:lnTo>
                <a:cubicBezTo>
                  <a:pt x="0" y="5478"/>
                  <a:pt x="151" y="5683"/>
                  <a:pt x="341" y="5683"/>
                </a:cubicBezTo>
                <a:lnTo>
                  <a:pt x="18564" y="5769"/>
                </a:lnTo>
                <a:cubicBezTo>
                  <a:pt x="18754" y="5769"/>
                  <a:pt x="18909" y="5564"/>
                  <a:pt x="18909" y="5313"/>
                </a:cubicBezTo>
                <a:lnTo>
                  <a:pt x="18930" y="543"/>
                </a:lnTo>
                <a:cubicBezTo>
                  <a:pt x="18930" y="291"/>
                  <a:pt x="18780" y="87"/>
                  <a:pt x="18589" y="87"/>
                </a:cubicBezTo>
                <a:lnTo>
                  <a:pt x="362"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6"/>
          <p:cNvSpPr txBox="1"/>
          <p:nvPr>
            <p:ph idx="4294967295" type="subTitle"/>
          </p:nvPr>
        </p:nvSpPr>
        <p:spPr>
          <a:xfrm>
            <a:off x="6334238" y="2753925"/>
            <a:ext cx="1196100" cy="35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Arial"/>
                <a:ea typeface="Arial"/>
                <a:cs typeface="Arial"/>
                <a:sym typeface="Arial"/>
              </a:rPr>
              <a:t>View </a:t>
            </a:r>
            <a:endParaRPr>
              <a:solidFill>
                <a:srgbClr val="000000"/>
              </a:solidFill>
              <a:latin typeface="Arial"/>
              <a:ea typeface="Arial"/>
              <a:cs typeface="Arial"/>
              <a:sym typeface="Arial"/>
            </a:endParaRPr>
          </a:p>
          <a:p>
            <a:pPr indent="0" lvl="0" marL="0" rtl="0" algn="ctr">
              <a:spcBef>
                <a:spcPts val="0"/>
              </a:spcBef>
              <a:spcAft>
                <a:spcPts val="0"/>
              </a:spcAft>
              <a:buNone/>
            </a:pPr>
            <a:r>
              <a:rPr lang="en">
                <a:solidFill>
                  <a:srgbClr val="000000"/>
                </a:solidFill>
                <a:latin typeface="Arial"/>
                <a:ea typeface="Arial"/>
                <a:cs typeface="Arial"/>
                <a:sym typeface="Arial"/>
              </a:rPr>
              <a:t>Message</a:t>
            </a:r>
            <a:endParaRPr sz="1100"/>
          </a:p>
        </p:txBody>
      </p:sp>
      <p:sp>
        <p:nvSpPr>
          <p:cNvPr id="556" name="Google Shape;556;p26"/>
          <p:cNvSpPr txBox="1"/>
          <p:nvPr>
            <p:ph type="ctrTitle"/>
          </p:nvPr>
        </p:nvSpPr>
        <p:spPr>
          <a:xfrm>
            <a:off x="689175" y="1872750"/>
            <a:ext cx="5065200" cy="18270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 sz="2400">
                <a:solidFill>
                  <a:srgbClr val="000000"/>
                </a:solidFill>
              </a:rPr>
              <a:t>When the SOS button is pressed, AN ALERT MESSAGE CONTAINING THE USER’S EXACT LOCATION IS SENT TO A CONCERNED CONTACT</a:t>
            </a:r>
            <a:endParaRPr sz="2400"/>
          </a:p>
        </p:txBody>
      </p:sp>
      <p:sp>
        <p:nvSpPr>
          <p:cNvPr id="557" name="Google Shape;557;p26"/>
          <p:cNvSpPr/>
          <p:nvPr/>
        </p:nvSpPr>
        <p:spPr>
          <a:xfrm>
            <a:off x="6604812" y="4101400"/>
            <a:ext cx="654980" cy="654980"/>
          </a:xfrm>
          <a:custGeom>
            <a:rect b="b" l="l" r="r" t="t"/>
            <a:pathLst>
              <a:path extrusionOk="0" h="15980" w="15980">
                <a:moveTo>
                  <a:pt x="7990" y="0"/>
                </a:moveTo>
                <a:cubicBezTo>
                  <a:pt x="3578" y="0"/>
                  <a:pt x="1" y="3579"/>
                  <a:pt x="1" y="7989"/>
                </a:cubicBezTo>
                <a:cubicBezTo>
                  <a:pt x="1" y="12404"/>
                  <a:pt x="3578" y="15979"/>
                  <a:pt x="7990" y="15979"/>
                </a:cubicBezTo>
                <a:cubicBezTo>
                  <a:pt x="12405" y="15979"/>
                  <a:pt x="15980" y="12404"/>
                  <a:pt x="15980" y="7989"/>
                </a:cubicBezTo>
                <a:cubicBezTo>
                  <a:pt x="15980" y="3579"/>
                  <a:pt x="12405" y="0"/>
                  <a:pt x="799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6"/>
          <p:cNvSpPr/>
          <p:nvPr/>
        </p:nvSpPr>
        <p:spPr>
          <a:xfrm>
            <a:off x="6738617" y="4287730"/>
            <a:ext cx="387373" cy="282322"/>
          </a:xfrm>
          <a:custGeom>
            <a:rect b="b" l="l" r="r" t="t"/>
            <a:pathLst>
              <a:path extrusionOk="0" h="6888" w="9451">
                <a:moveTo>
                  <a:pt x="8304" y="0"/>
                </a:moveTo>
                <a:lnTo>
                  <a:pt x="3621" y="4505"/>
                </a:lnTo>
                <a:lnTo>
                  <a:pt x="1237" y="2383"/>
                </a:lnTo>
                <a:lnTo>
                  <a:pt x="1" y="3619"/>
                </a:lnTo>
                <a:lnTo>
                  <a:pt x="3445" y="6887"/>
                </a:lnTo>
                <a:lnTo>
                  <a:pt x="9451" y="1236"/>
                </a:lnTo>
                <a:lnTo>
                  <a:pt x="8304"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562" name="Shape 562"/>
        <p:cNvGrpSpPr/>
        <p:nvPr/>
      </p:nvGrpSpPr>
      <p:grpSpPr>
        <a:xfrm>
          <a:off x="0" y="0"/>
          <a:ext cx="0" cy="0"/>
          <a:chOff x="0" y="0"/>
          <a:chExt cx="0" cy="0"/>
        </a:xfrm>
      </p:grpSpPr>
      <p:sp>
        <p:nvSpPr>
          <p:cNvPr id="563" name="Google Shape;563;p27"/>
          <p:cNvSpPr txBox="1"/>
          <p:nvPr>
            <p:ph type="ctrTitle"/>
          </p:nvPr>
        </p:nvSpPr>
        <p:spPr>
          <a:xfrm>
            <a:off x="1115100" y="1363700"/>
            <a:ext cx="2682300" cy="233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Hardware and software specifications</a:t>
            </a:r>
            <a:endParaRPr/>
          </a:p>
        </p:txBody>
      </p:sp>
      <p:sp>
        <p:nvSpPr>
          <p:cNvPr id="564" name="Google Shape;564;p27"/>
          <p:cNvSpPr/>
          <p:nvPr/>
        </p:nvSpPr>
        <p:spPr>
          <a:xfrm>
            <a:off x="4670099" y="3237152"/>
            <a:ext cx="2593" cy="5973"/>
          </a:xfrm>
          <a:custGeom>
            <a:rect b="b" l="l" r="r" t="t"/>
            <a:pathLst>
              <a:path extrusionOk="0" h="152" w="66">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a:off x="4670099" y="2168078"/>
            <a:ext cx="2593" cy="4833"/>
          </a:xfrm>
          <a:custGeom>
            <a:rect b="b" l="l" r="r" t="t"/>
            <a:pathLst>
              <a:path extrusionOk="0" h="123" w="66">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6" name="Google Shape;566;p27"/>
          <p:cNvGrpSpPr/>
          <p:nvPr/>
        </p:nvGrpSpPr>
        <p:grpSpPr>
          <a:xfrm>
            <a:off x="5998292" y="3910337"/>
            <a:ext cx="1845307" cy="451196"/>
            <a:chOff x="1575694" y="930575"/>
            <a:chExt cx="1989550" cy="713693"/>
          </a:xfrm>
        </p:grpSpPr>
        <p:sp>
          <p:nvSpPr>
            <p:cNvPr id="567" name="Google Shape;567;p27"/>
            <p:cNvSpPr/>
            <p:nvPr/>
          </p:nvSpPr>
          <p:spPr>
            <a:xfrm>
              <a:off x="1616143" y="976768"/>
              <a:ext cx="1949100" cy="6675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
            <p:cNvSpPr/>
            <p:nvPr/>
          </p:nvSpPr>
          <p:spPr>
            <a:xfrm>
              <a:off x="1575694" y="930575"/>
              <a:ext cx="1949100" cy="6675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Anaheim"/>
                  <a:ea typeface="Anaheim"/>
                  <a:cs typeface="Anaheim"/>
                  <a:sym typeface="Anaheim"/>
                </a:rPr>
                <a:t>CIRCUIT</a:t>
              </a:r>
              <a:r>
                <a:rPr b="1" lang="en" sz="1600">
                  <a:latin typeface="Anaheim"/>
                  <a:ea typeface="Anaheim"/>
                  <a:cs typeface="Anaheim"/>
                  <a:sym typeface="Anaheim"/>
                </a:rPr>
                <a:t> DIAGRAM</a:t>
              </a:r>
              <a:endParaRPr b="1" sz="1600">
                <a:latin typeface="Anaheim"/>
                <a:ea typeface="Anaheim"/>
                <a:cs typeface="Anaheim"/>
                <a:sym typeface="Anaheim"/>
              </a:endParaRPr>
            </a:p>
          </p:txBody>
        </p:sp>
      </p:grpSp>
      <p:pic>
        <p:nvPicPr>
          <p:cNvPr id="569" name="Google Shape;569;p27"/>
          <p:cNvPicPr preferRelativeResize="0"/>
          <p:nvPr/>
        </p:nvPicPr>
        <p:blipFill>
          <a:blip r:embed="rId3">
            <a:alphaModFix/>
          </a:blip>
          <a:stretch>
            <a:fillRect/>
          </a:stretch>
        </p:blipFill>
        <p:spPr>
          <a:xfrm>
            <a:off x="4423243" y="908225"/>
            <a:ext cx="4166508" cy="25245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573" name="Shape 573"/>
        <p:cNvGrpSpPr/>
        <p:nvPr/>
      </p:nvGrpSpPr>
      <p:grpSpPr>
        <a:xfrm>
          <a:off x="0" y="0"/>
          <a:ext cx="0" cy="0"/>
          <a:chOff x="0" y="0"/>
          <a:chExt cx="0" cy="0"/>
        </a:xfrm>
      </p:grpSpPr>
      <p:grpSp>
        <p:nvGrpSpPr>
          <p:cNvPr id="574" name="Google Shape;574;p28"/>
          <p:cNvGrpSpPr/>
          <p:nvPr/>
        </p:nvGrpSpPr>
        <p:grpSpPr>
          <a:xfrm>
            <a:off x="6530142" y="3324862"/>
            <a:ext cx="1845307" cy="451196"/>
            <a:chOff x="1575694" y="930575"/>
            <a:chExt cx="1989550" cy="713693"/>
          </a:xfrm>
        </p:grpSpPr>
        <p:sp>
          <p:nvSpPr>
            <p:cNvPr id="575" name="Google Shape;575;p28"/>
            <p:cNvSpPr/>
            <p:nvPr/>
          </p:nvSpPr>
          <p:spPr>
            <a:xfrm>
              <a:off x="1616143" y="976768"/>
              <a:ext cx="1949100" cy="6675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8"/>
            <p:cNvSpPr/>
            <p:nvPr/>
          </p:nvSpPr>
          <p:spPr>
            <a:xfrm>
              <a:off x="1575694" y="930575"/>
              <a:ext cx="1949100" cy="6675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28"/>
          <p:cNvGrpSpPr/>
          <p:nvPr/>
        </p:nvGrpSpPr>
        <p:grpSpPr>
          <a:xfrm>
            <a:off x="823742" y="3324862"/>
            <a:ext cx="1845307" cy="451196"/>
            <a:chOff x="1575694" y="930575"/>
            <a:chExt cx="1989550" cy="713693"/>
          </a:xfrm>
        </p:grpSpPr>
        <p:sp>
          <p:nvSpPr>
            <p:cNvPr id="578" name="Google Shape;578;p28"/>
            <p:cNvSpPr/>
            <p:nvPr/>
          </p:nvSpPr>
          <p:spPr>
            <a:xfrm>
              <a:off x="1616143" y="976768"/>
              <a:ext cx="1949100" cy="6675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8"/>
            <p:cNvSpPr/>
            <p:nvPr/>
          </p:nvSpPr>
          <p:spPr>
            <a:xfrm>
              <a:off x="1575694" y="930575"/>
              <a:ext cx="1949100" cy="6675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28"/>
          <p:cNvGrpSpPr/>
          <p:nvPr/>
        </p:nvGrpSpPr>
        <p:grpSpPr>
          <a:xfrm>
            <a:off x="3735942" y="2702712"/>
            <a:ext cx="1845307" cy="451196"/>
            <a:chOff x="1575694" y="930575"/>
            <a:chExt cx="1989550" cy="713693"/>
          </a:xfrm>
        </p:grpSpPr>
        <p:sp>
          <p:nvSpPr>
            <p:cNvPr id="581" name="Google Shape;581;p28"/>
            <p:cNvSpPr/>
            <p:nvPr/>
          </p:nvSpPr>
          <p:spPr>
            <a:xfrm>
              <a:off x="1616143" y="976768"/>
              <a:ext cx="1949100" cy="6675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8"/>
            <p:cNvSpPr/>
            <p:nvPr/>
          </p:nvSpPr>
          <p:spPr>
            <a:xfrm>
              <a:off x="1575694" y="930575"/>
              <a:ext cx="1949100" cy="6675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28"/>
          <p:cNvSpPr txBox="1"/>
          <p:nvPr>
            <p:ph type="title"/>
          </p:nvPr>
        </p:nvSpPr>
        <p:spPr>
          <a:xfrm>
            <a:off x="4020212" y="2727450"/>
            <a:ext cx="1276500" cy="40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Neo-6m gps module</a:t>
            </a:r>
            <a:endParaRPr/>
          </a:p>
        </p:txBody>
      </p:sp>
      <p:sp>
        <p:nvSpPr>
          <p:cNvPr id="584" name="Google Shape;584;p28"/>
          <p:cNvSpPr txBox="1"/>
          <p:nvPr>
            <p:ph idx="1" type="subTitle"/>
          </p:nvPr>
        </p:nvSpPr>
        <p:spPr>
          <a:xfrm>
            <a:off x="3553122" y="3175875"/>
            <a:ext cx="2210700" cy="983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000000"/>
                </a:solidFill>
              </a:rPr>
              <a:t>The NEO-6M GPS module is one of the popular GPS receiver modules with a detachable ceramic antenna, which can provide strong satellite search capability.</a:t>
            </a:r>
            <a:endParaRPr sz="1200"/>
          </a:p>
        </p:txBody>
      </p:sp>
      <p:sp>
        <p:nvSpPr>
          <p:cNvPr id="585" name="Google Shape;585;p28"/>
          <p:cNvSpPr txBox="1"/>
          <p:nvPr>
            <p:ph idx="2" type="title"/>
          </p:nvPr>
        </p:nvSpPr>
        <p:spPr>
          <a:xfrm>
            <a:off x="869647" y="3349598"/>
            <a:ext cx="1841400" cy="40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Nodemcu esp8266</a:t>
            </a:r>
            <a:endParaRPr b="1"/>
          </a:p>
        </p:txBody>
      </p:sp>
      <p:sp>
        <p:nvSpPr>
          <p:cNvPr id="586" name="Google Shape;586;p28"/>
          <p:cNvSpPr txBox="1"/>
          <p:nvPr>
            <p:ph idx="3" type="subTitle"/>
          </p:nvPr>
        </p:nvSpPr>
        <p:spPr>
          <a:xfrm>
            <a:off x="684997" y="3798025"/>
            <a:ext cx="2210700" cy="983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000000"/>
                </a:solidFill>
              </a:rPr>
              <a:t>The ESP8266 is a self-contained WiFi networking solution offering as a bridge from existing microcontroller to WiFi and is also capable of running applications.</a:t>
            </a:r>
            <a:endParaRPr sz="1200"/>
          </a:p>
        </p:txBody>
      </p:sp>
      <p:sp>
        <p:nvSpPr>
          <p:cNvPr id="587" name="Google Shape;587;p28"/>
          <p:cNvSpPr txBox="1"/>
          <p:nvPr>
            <p:ph idx="4" type="title"/>
          </p:nvPr>
        </p:nvSpPr>
        <p:spPr>
          <a:xfrm>
            <a:off x="6549147" y="3349598"/>
            <a:ext cx="1841400" cy="40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Power source</a:t>
            </a:r>
            <a:endParaRPr/>
          </a:p>
        </p:txBody>
      </p:sp>
      <p:sp>
        <p:nvSpPr>
          <p:cNvPr id="588" name="Google Shape;588;p28"/>
          <p:cNvSpPr txBox="1"/>
          <p:nvPr>
            <p:ph idx="5" type="subTitle"/>
          </p:nvPr>
        </p:nvSpPr>
        <p:spPr>
          <a:xfrm>
            <a:off x="6364497" y="3798025"/>
            <a:ext cx="2210700" cy="983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000000"/>
                </a:solidFill>
              </a:rPr>
              <a:t>The primary function of a power supply is to convert electric current from a source to the correct voltage, current and frequency to power the load.</a:t>
            </a:r>
            <a:endParaRPr sz="1200">
              <a:solidFill>
                <a:srgbClr val="000000"/>
              </a:solidFill>
            </a:endParaRPr>
          </a:p>
          <a:p>
            <a:pPr indent="0" lvl="0" marL="0" rtl="0" algn="ctr">
              <a:lnSpc>
                <a:spcPct val="115000"/>
              </a:lnSpc>
              <a:spcBef>
                <a:spcPts val="0"/>
              </a:spcBef>
              <a:spcAft>
                <a:spcPts val="0"/>
              </a:spcAft>
              <a:buNone/>
            </a:pPr>
            <a:r>
              <a:t/>
            </a:r>
            <a:endParaRPr sz="1100">
              <a:solidFill>
                <a:srgbClr val="000000"/>
              </a:solidFill>
            </a:endParaRPr>
          </a:p>
        </p:txBody>
      </p:sp>
      <p:pic>
        <p:nvPicPr>
          <p:cNvPr id="589" name="Google Shape;589;p28"/>
          <p:cNvPicPr preferRelativeResize="0"/>
          <p:nvPr/>
        </p:nvPicPr>
        <p:blipFill>
          <a:blip r:embed="rId3">
            <a:alphaModFix/>
          </a:blip>
          <a:stretch>
            <a:fillRect/>
          </a:stretch>
        </p:blipFill>
        <p:spPr>
          <a:xfrm>
            <a:off x="622443" y="1490850"/>
            <a:ext cx="2247900" cy="1638300"/>
          </a:xfrm>
          <a:prstGeom prst="rect">
            <a:avLst/>
          </a:prstGeom>
          <a:noFill/>
          <a:ln>
            <a:noFill/>
          </a:ln>
        </p:spPr>
      </p:pic>
      <p:pic>
        <p:nvPicPr>
          <p:cNvPr id="590" name="Google Shape;590;p28"/>
          <p:cNvPicPr preferRelativeResize="0"/>
          <p:nvPr/>
        </p:nvPicPr>
        <p:blipFill>
          <a:blip r:embed="rId4">
            <a:alphaModFix/>
          </a:blip>
          <a:stretch>
            <a:fillRect/>
          </a:stretch>
        </p:blipFill>
        <p:spPr>
          <a:xfrm>
            <a:off x="3310874" y="524100"/>
            <a:ext cx="2695475" cy="1937150"/>
          </a:xfrm>
          <a:prstGeom prst="rect">
            <a:avLst/>
          </a:prstGeom>
          <a:noFill/>
          <a:ln>
            <a:noFill/>
          </a:ln>
        </p:spPr>
      </p:pic>
      <p:pic>
        <p:nvPicPr>
          <p:cNvPr id="591" name="Google Shape;591;p28"/>
          <p:cNvPicPr preferRelativeResize="0"/>
          <p:nvPr/>
        </p:nvPicPr>
        <p:blipFill>
          <a:blip r:embed="rId5">
            <a:alphaModFix/>
          </a:blip>
          <a:stretch>
            <a:fillRect/>
          </a:stretch>
        </p:blipFill>
        <p:spPr>
          <a:xfrm>
            <a:off x="6473150" y="1135750"/>
            <a:ext cx="1993400" cy="1993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595" name="Shape 595"/>
        <p:cNvGrpSpPr/>
        <p:nvPr/>
      </p:nvGrpSpPr>
      <p:grpSpPr>
        <a:xfrm>
          <a:off x="0" y="0"/>
          <a:ext cx="0" cy="0"/>
          <a:chOff x="0" y="0"/>
          <a:chExt cx="0" cy="0"/>
        </a:xfrm>
      </p:grpSpPr>
      <p:grpSp>
        <p:nvGrpSpPr>
          <p:cNvPr id="596" name="Google Shape;596;p29"/>
          <p:cNvGrpSpPr/>
          <p:nvPr/>
        </p:nvGrpSpPr>
        <p:grpSpPr>
          <a:xfrm>
            <a:off x="6825717" y="3278987"/>
            <a:ext cx="1845307" cy="451196"/>
            <a:chOff x="1575694" y="930575"/>
            <a:chExt cx="1989550" cy="713693"/>
          </a:xfrm>
        </p:grpSpPr>
        <p:sp>
          <p:nvSpPr>
            <p:cNvPr id="597" name="Google Shape;597;p29"/>
            <p:cNvSpPr/>
            <p:nvPr/>
          </p:nvSpPr>
          <p:spPr>
            <a:xfrm>
              <a:off x="1616143" y="976768"/>
              <a:ext cx="1949100" cy="6675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9"/>
            <p:cNvSpPr/>
            <p:nvPr/>
          </p:nvSpPr>
          <p:spPr>
            <a:xfrm>
              <a:off x="1575694" y="930575"/>
              <a:ext cx="1949100" cy="6675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9" name="Google Shape;599;p29"/>
          <p:cNvGrpSpPr/>
          <p:nvPr/>
        </p:nvGrpSpPr>
        <p:grpSpPr>
          <a:xfrm>
            <a:off x="277517" y="3324862"/>
            <a:ext cx="1845307" cy="451196"/>
            <a:chOff x="1575694" y="930575"/>
            <a:chExt cx="1989550" cy="713693"/>
          </a:xfrm>
        </p:grpSpPr>
        <p:sp>
          <p:nvSpPr>
            <p:cNvPr id="600" name="Google Shape;600;p29"/>
            <p:cNvSpPr/>
            <p:nvPr/>
          </p:nvSpPr>
          <p:spPr>
            <a:xfrm>
              <a:off x="1616143" y="976768"/>
              <a:ext cx="1949100" cy="6675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9"/>
            <p:cNvSpPr/>
            <p:nvPr/>
          </p:nvSpPr>
          <p:spPr>
            <a:xfrm>
              <a:off x="1575694" y="930575"/>
              <a:ext cx="1949100" cy="6675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2" name="Google Shape;602;p29"/>
          <p:cNvGrpSpPr/>
          <p:nvPr/>
        </p:nvGrpSpPr>
        <p:grpSpPr>
          <a:xfrm>
            <a:off x="2462167" y="2607862"/>
            <a:ext cx="1845307" cy="451196"/>
            <a:chOff x="1575694" y="930575"/>
            <a:chExt cx="1989550" cy="713693"/>
          </a:xfrm>
        </p:grpSpPr>
        <p:sp>
          <p:nvSpPr>
            <p:cNvPr id="603" name="Google Shape;603;p29"/>
            <p:cNvSpPr/>
            <p:nvPr/>
          </p:nvSpPr>
          <p:spPr>
            <a:xfrm>
              <a:off x="1616143" y="976768"/>
              <a:ext cx="1949100" cy="6675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9"/>
            <p:cNvSpPr/>
            <p:nvPr/>
          </p:nvSpPr>
          <p:spPr>
            <a:xfrm>
              <a:off x="1575694" y="930575"/>
              <a:ext cx="1949100" cy="6675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5" name="Google Shape;605;p29"/>
          <p:cNvSpPr txBox="1"/>
          <p:nvPr>
            <p:ph type="title"/>
          </p:nvPr>
        </p:nvSpPr>
        <p:spPr>
          <a:xfrm>
            <a:off x="2690324" y="2607851"/>
            <a:ext cx="1389000" cy="451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resistor</a:t>
            </a:r>
            <a:endParaRPr/>
          </a:p>
        </p:txBody>
      </p:sp>
      <p:sp>
        <p:nvSpPr>
          <p:cNvPr id="606" name="Google Shape;606;p29"/>
          <p:cNvSpPr txBox="1"/>
          <p:nvPr>
            <p:ph idx="1" type="subTitle"/>
          </p:nvPr>
        </p:nvSpPr>
        <p:spPr>
          <a:xfrm>
            <a:off x="2279472" y="3211125"/>
            <a:ext cx="2210700" cy="983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000000"/>
                </a:solidFill>
              </a:rPr>
              <a:t>Resistors are the electronic components who have a specific, constant electrical resistance.</a:t>
            </a:r>
            <a:endParaRPr sz="1200"/>
          </a:p>
        </p:txBody>
      </p:sp>
      <p:sp>
        <p:nvSpPr>
          <p:cNvPr id="607" name="Google Shape;607;p29"/>
          <p:cNvSpPr txBox="1"/>
          <p:nvPr>
            <p:ph idx="2" type="title"/>
          </p:nvPr>
        </p:nvSpPr>
        <p:spPr>
          <a:xfrm>
            <a:off x="279472" y="3349598"/>
            <a:ext cx="1841400" cy="40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Push button</a:t>
            </a:r>
            <a:endParaRPr b="1"/>
          </a:p>
        </p:txBody>
      </p:sp>
      <p:sp>
        <p:nvSpPr>
          <p:cNvPr id="608" name="Google Shape;608;p29"/>
          <p:cNvSpPr txBox="1"/>
          <p:nvPr>
            <p:ph idx="3" type="subTitle"/>
          </p:nvPr>
        </p:nvSpPr>
        <p:spPr>
          <a:xfrm>
            <a:off x="94822" y="3798025"/>
            <a:ext cx="2210700" cy="983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000000"/>
                </a:solidFill>
              </a:rPr>
              <a:t>A push button is a component which can be used as a switch to control an action in a machine or some type of process.</a:t>
            </a:r>
            <a:endParaRPr sz="1200"/>
          </a:p>
        </p:txBody>
      </p:sp>
      <p:sp>
        <p:nvSpPr>
          <p:cNvPr id="609" name="Google Shape;609;p29"/>
          <p:cNvSpPr txBox="1"/>
          <p:nvPr>
            <p:ph idx="4" type="title"/>
          </p:nvPr>
        </p:nvSpPr>
        <p:spPr>
          <a:xfrm>
            <a:off x="6864072" y="3303723"/>
            <a:ext cx="1841400" cy="40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led</a:t>
            </a:r>
            <a:endParaRPr/>
          </a:p>
        </p:txBody>
      </p:sp>
      <p:sp>
        <p:nvSpPr>
          <p:cNvPr id="610" name="Google Shape;610;p29"/>
          <p:cNvSpPr txBox="1"/>
          <p:nvPr>
            <p:ph idx="5" type="subTitle"/>
          </p:nvPr>
        </p:nvSpPr>
        <p:spPr>
          <a:xfrm>
            <a:off x="6547197" y="3798025"/>
            <a:ext cx="2210700" cy="983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000000"/>
                </a:solidFill>
              </a:rPr>
              <a:t>A</a:t>
            </a:r>
            <a:r>
              <a:rPr lang="en" sz="1100">
                <a:solidFill>
                  <a:srgbClr val="000000"/>
                </a:solidFill>
              </a:rPr>
              <a:t> L</a:t>
            </a:r>
            <a:r>
              <a:rPr lang="en" sz="1200">
                <a:solidFill>
                  <a:srgbClr val="000000"/>
                </a:solidFill>
              </a:rPr>
              <a:t>ight-emitting diode (LED) is a light source which is a semiconductor that emits light when current flows through it.</a:t>
            </a:r>
            <a:endParaRPr/>
          </a:p>
        </p:txBody>
      </p:sp>
      <p:pic>
        <p:nvPicPr>
          <p:cNvPr id="611" name="Google Shape;611;p29"/>
          <p:cNvPicPr preferRelativeResize="0"/>
          <p:nvPr/>
        </p:nvPicPr>
        <p:blipFill>
          <a:blip r:embed="rId3">
            <a:alphaModFix/>
          </a:blip>
          <a:stretch>
            <a:fillRect/>
          </a:stretch>
        </p:blipFill>
        <p:spPr>
          <a:xfrm>
            <a:off x="277525" y="1421300"/>
            <a:ext cx="1845300" cy="1661475"/>
          </a:xfrm>
          <a:prstGeom prst="rect">
            <a:avLst/>
          </a:prstGeom>
          <a:noFill/>
          <a:ln>
            <a:noFill/>
          </a:ln>
        </p:spPr>
      </p:pic>
      <p:pic>
        <p:nvPicPr>
          <p:cNvPr id="612" name="Google Shape;612;p29"/>
          <p:cNvPicPr preferRelativeResize="0"/>
          <p:nvPr/>
        </p:nvPicPr>
        <p:blipFill>
          <a:blip r:embed="rId4">
            <a:alphaModFix/>
          </a:blip>
          <a:stretch>
            <a:fillRect/>
          </a:stretch>
        </p:blipFill>
        <p:spPr>
          <a:xfrm>
            <a:off x="6971925" y="1512050"/>
            <a:ext cx="1699100" cy="1699076"/>
          </a:xfrm>
          <a:prstGeom prst="rect">
            <a:avLst/>
          </a:prstGeom>
          <a:noFill/>
          <a:ln>
            <a:noFill/>
          </a:ln>
        </p:spPr>
      </p:pic>
      <p:pic>
        <p:nvPicPr>
          <p:cNvPr id="613" name="Google Shape;613;p29"/>
          <p:cNvPicPr preferRelativeResize="0"/>
          <p:nvPr/>
        </p:nvPicPr>
        <p:blipFill>
          <a:blip r:embed="rId5">
            <a:alphaModFix/>
          </a:blip>
          <a:stretch>
            <a:fillRect/>
          </a:stretch>
        </p:blipFill>
        <p:spPr>
          <a:xfrm>
            <a:off x="2405713" y="922250"/>
            <a:ext cx="1915300" cy="1533525"/>
          </a:xfrm>
          <a:prstGeom prst="rect">
            <a:avLst/>
          </a:prstGeom>
          <a:noFill/>
          <a:ln>
            <a:noFill/>
          </a:ln>
        </p:spPr>
      </p:pic>
      <p:pic>
        <p:nvPicPr>
          <p:cNvPr id="614" name="Google Shape;614;p29"/>
          <p:cNvPicPr preferRelativeResize="0"/>
          <p:nvPr/>
        </p:nvPicPr>
        <p:blipFill>
          <a:blip r:embed="rId6">
            <a:alphaModFix/>
          </a:blip>
          <a:stretch>
            <a:fillRect/>
          </a:stretch>
        </p:blipFill>
        <p:spPr>
          <a:xfrm>
            <a:off x="4724450" y="922238"/>
            <a:ext cx="1754975" cy="1583954"/>
          </a:xfrm>
          <a:prstGeom prst="rect">
            <a:avLst/>
          </a:prstGeom>
          <a:noFill/>
          <a:ln>
            <a:noFill/>
          </a:ln>
        </p:spPr>
      </p:pic>
      <p:grpSp>
        <p:nvGrpSpPr>
          <p:cNvPr id="615" name="Google Shape;615;p29"/>
          <p:cNvGrpSpPr/>
          <p:nvPr/>
        </p:nvGrpSpPr>
        <p:grpSpPr>
          <a:xfrm>
            <a:off x="4744631" y="2608221"/>
            <a:ext cx="1845307" cy="451196"/>
            <a:chOff x="1575694" y="930575"/>
            <a:chExt cx="1989550" cy="713693"/>
          </a:xfrm>
        </p:grpSpPr>
        <p:sp>
          <p:nvSpPr>
            <p:cNvPr id="616" name="Google Shape;616;p29"/>
            <p:cNvSpPr/>
            <p:nvPr/>
          </p:nvSpPr>
          <p:spPr>
            <a:xfrm>
              <a:off x="1616143" y="976768"/>
              <a:ext cx="1949100" cy="6675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9"/>
            <p:cNvSpPr/>
            <p:nvPr/>
          </p:nvSpPr>
          <p:spPr>
            <a:xfrm>
              <a:off x="1575694" y="930575"/>
              <a:ext cx="1949100" cy="6675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8" name="Google Shape;618;p29"/>
          <p:cNvSpPr txBox="1"/>
          <p:nvPr/>
        </p:nvSpPr>
        <p:spPr>
          <a:xfrm>
            <a:off x="5400675" y="2674013"/>
            <a:ext cx="89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34343"/>
                </a:solidFill>
                <a:latin typeface="Staatliches"/>
                <a:ea typeface="Staatliches"/>
                <a:cs typeface="Staatliches"/>
                <a:sym typeface="Staatliches"/>
              </a:rPr>
              <a:t>Buzzer</a:t>
            </a:r>
            <a:endParaRPr sz="1200">
              <a:solidFill>
                <a:srgbClr val="434343"/>
              </a:solidFill>
              <a:latin typeface="Staatliches"/>
              <a:ea typeface="Staatliches"/>
              <a:cs typeface="Staatliches"/>
              <a:sym typeface="Staatliches"/>
            </a:endParaRPr>
          </a:p>
        </p:txBody>
      </p:sp>
      <p:sp>
        <p:nvSpPr>
          <p:cNvPr id="619" name="Google Shape;619;p29"/>
          <p:cNvSpPr txBox="1"/>
          <p:nvPr>
            <p:ph idx="1" type="subTitle"/>
          </p:nvPr>
        </p:nvSpPr>
        <p:spPr>
          <a:xfrm>
            <a:off x="4504685" y="3161450"/>
            <a:ext cx="2210700" cy="983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000000"/>
                </a:solidFill>
              </a:rPr>
              <a:t>Buzzer is a kind of voice device that converts audio model into sound signal. It is used mainly to prompt or alarm.</a:t>
            </a:r>
            <a:endParaRPr sz="12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623" name="Shape 623"/>
        <p:cNvGrpSpPr/>
        <p:nvPr/>
      </p:nvGrpSpPr>
      <p:grpSpPr>
        <a:xfrm>
          <a:off x="0" y="0"/>
          <a:ext cx="0" cy="0"/>
          <a:chOff x="0" y="0"/>
          <a:chExt cx="0" cy="0"/>
        </a:xfrm>
      </p:grpSpPr>
      <p:sp>
        <p:nvSpPr>
          <p:cNvPr id="624" name="Google Shape;624;p30"/>
          <p:cNvSpPr/>
          <p:nvPr/>
        </p:nvSpPr>
        <p:spPr>
          <a:xfrm>
            <a:off x="2753925" y="171450"/>
            <a:ext cx="4939800" cy="814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434343"/>
                </a:solidFill>
                <a:latin typeface="Staatliches"/>
                <a:ea typeface="Staatliches"/>
                <a:cs typeface="Staatliches"/>
                <a:sym typeface="Staatliches"/>
              </a:rPr>
              <a:t>VIDEO DEMO</a:t>
            </a:r>
            <a:endParaRPr sz="4400">
              <a:solidFill>
                <a:srgbClr val="434343"/>
              </a:solidFill>
              <a:latin typeface="Staatliches"/>
              <a:ea typeface="Staatliches"/>
              <a:cs typeface="Staatliches"/>
              <a:sym typeface="Staatliches"/>
            </a:endParaRPr>
          </a:p>
        </p:txBody>
      </p:sp>
      <p:sp>
        <p:nvSpPr>
          <p:cNvPr id="625" name="Google Shape;625;p30"/>
          <p:cNvSpPr/>
          <p:nvPr/>
        </p:nvSpPr>
        <p:spPr>
          <a:xfrm>
            <a:off x="2839650" y="107175"/>
            <a:ext cx="4939800" cy="717900"/>
          </a:xfrm>
          <a:prstGeom prst="roundRect">
            <a:avLst>
              <a:gd fmla="val 16667" name="adj"/>
            </a:avLst>
          </a:prstGeom>
          <a:noFill/>
          <a:ln cap="flat" cmpd="sng" w="9525">
            <a:solidFill>
              <a:srgbClr val="2F2F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6" name="Google Shape;626;p30" title="mc video.mp4">
            <a:hlinkClick r:id="rId3"/>
          </p:cNvPr>
          <p:cNvPicPr preferRelativeResize="0"/>
          <p:nvPr/>
        </p:nvPicPr>
        <p:blipFill>
          <a:blip r:embed="rId4">
            <a:alphaModFix/>
          </a:blip>
          <a:stretch>
            <a:fillRect/>
          </a:stretch>
        </p:blipFill>
        <p:spPr>
          <a:xfrm>
            <a:off x="1235263" y="1327500"/>
            <a:ext cx="6673475"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6"/>
                                        </p:tgtEl>
                                        <p:attrNameLst>
                                          <p:attrName>style.visibility</p:attrName>
                                        </p:attrNameLst>
                                      </p:cBhvr>
                                      <p:to>
                                        <p:strVal val="visible"/>
                                      </p:to>
                                    </p:set>
                                    <p:animEffect filter="fade" transition="in">
                                      <p:cBhvr>
                                        <p:cTn dur="1000"/>
                                        <p:tgtEl>
                                          <p:spTgt spid="6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Economy Thesis by Slidesgo">
  <a:themeElements>
    <a:clrScheme name="Simple Light">
      <a:dk1>
        <a:srgbClr val="EFEFEF"/>
      </a:dk1>
      <a:lt1>
        <a:srgbClr val="FFF2CC"/>
      </a:lt1>
      <a:dk2>
        <a:srgbClr val="FFE599"/>
      </a:dk2>
      <a:lt2>
        <a:srgbClr val="FFD966"/>
      </a:lt2>
      <a:accent1>
        <a:srgbClr val="F1C232"/>
      </a:accent1>
      <a:accent2>
        <a:srgbClr val="BF9000"/>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