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3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9727-4789-4550-BB81-7F570A3DAA53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01AA-1E18-4649-BA75-0E6B0527036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579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9727-4789-4550-BB81-7F570A3DAA53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01AA-1E18-4649-BA75-0E6B05270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9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9727-4789-4550-BB81-7F570A3DAA53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01AA-1E18-4649-BA75-0E6B05270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8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9727-4789-4550-BB81-7F570A3DAA53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01AA-1E18-4649-BA75-0E6B05270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9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9727-4789-4550-BB81-7F570A3DAA53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01AA-1E18-4649-BA75-0E6B0527036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50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9727-4789-4550-BB81-7F570A3DAA53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01AA-1E18-4649-BA75-0E6B05270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9727-4789-4550-BB81-7F570A3DAA53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01AA-1E18-4649-BA75-0E6B05270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7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9727-4789-4550-BB81-7F570A3DAA53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01AA-1E18-4649-BA75-0E6B05270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25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9727-4789-4550-BB81-7F570A3DAA53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01AA-1E18-4649-BA75-0E6B05270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617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BC9727-4789-4550-BB81-7F570A3DAA53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E201AA-1E18-4649-BA75-0E6B05270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518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9727-4789-4550-BB81-7F570A3DAA53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01AA-1E18-4649-BA75-0E6B05270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2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BC9727-4789-4550-BB81-7F570A3DAA53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BE201AA-1E18-4649-BA75-0E6B0527036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89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4851" y="1571224"/>
            <a:ext cx="11539470" cy="2647078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EPLUS DISTRIBUTED DATABASE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8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41679" y="1584102"/>
            <a:ext cx="846141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This system is replicating data  from a database in one system to a database of another system, so all users can share same level of information.  This method is replication.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226" y="3412900"/>
            <a:ext cx="6172200" cy="27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5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5922" y="1275009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lang="en-US" dirty="0" smtClean="0"/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5622" y="1736674"/>
            <a:ext cx="554966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Can connect multiple servers through network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High speed internet is not needed</a:t>
            </a:r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133" y="3075502"/>
            <a:ext cx="54737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8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7593" y="490119"/>
            <a:ext cx="1338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995" y="1475431"/>
            <a:ext cx="1444487" cy="1219200"/>
          </a:xfrm>
          <a:prstGeom prst="rect">
            <a:avLst/>
          </a:prstGeom>
        </p:spPr>
      </p:pic>
      <p:sp>
        <p:nvSpPr>
          <p:cNvPr id="6" name="Cloud 5"/>
          <p:cNvSpPr/>
          <p:nvPr/>
        </p:nvSpPr>
        <p:spPr>
          <a:xfrm>
            <a:off x="7394598" y="1761256"/>
            <a:ext cx="1241055" cy="708795"/>
          </a:xfrm>
          <a:prstGeom prst="clou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Network</a:t>
            </a:r>
            <a:endParaRPr lang="en-US" dirty="0">
              <a:solidFill>
                <a:schemeClr val="tx2">
                  <a:lumMod val="75000"/>
                </a:schemeClr>
              </a:solidFill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703" y="5132376"/>
            <a:ext cx="1378641" cy="13314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4006" y="1426922"/>
            <a:ext cx="1377815" cy="13290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329" y="1426922"/>
            <a:ext cx="1377815" cy="1329043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5" idx="3"/>
          </p:cNvCxnSpPr>
          <p:nvPr/>
        </p:nvCxnSpPr>
        <p:spPr>
          <a:xfrm>
            <a:off x="6292482" y="2085031"/>
            <a:ext cx="1106465" cy="0"/>
          </a:xfrm>
          <a:prstGeom prst="straightConnector1">
            <a:avLst/>
          </a:prstGeom>
          <a:ln>
            <a:solidFill>
              <a:srgbClr val="FB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9" idx="1"/>
          </p:cNvCxnSpPr>
          <p:nvPr/>
        </p:nvCxnSpPr>
        <p:spPr>
          <a:xfrm flipV="1">
            <a:off x="8634619" y="2091444"/>
            <a:ext cx="1359387" cy="24210"/>
          </a:xfrm>
          <a:prstGeom prst="straightConnector1">
            <a:avLst/>
          </a:prstGeom>
          <a:ln>
            <a:solidFill>
              <a:srgbClr val="FB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45" idx="0"/>
          </p:cNvCxnSpPr>
          <p:nvPr/>
        </p:nvCxnSpPr>
        <p:spPr>
          <a:xfrm>
            <a:off x="5570239" y="2694631"/>
            <a:ext cx="10786" cy="913973"/>
          </a:xfrm>
          <a:prstGeom prst="straightConnector1">
            <a:avLst/>
          </a:prstGeom>
          <a:ln>
            <a:solidFill>
              <a:srgbClr val="FB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1"/>
            <a:endCxn id="37" idx="3"/>
          </p:cNvCxnSpPr>
          <p:nvPr/>
        </p:nvCxnSpPr>
        <p:spPr>
          <a:xfrm flipH="1">
            <a:off x="3717325" y="2085031"/>
            <a:ext cx="1130670" cy="0"/>
          </a:xfrm>
          <a:prstGeom prst="straightConnector1">
            <a:avLst/>
          </a:prstGeom>
          <a:ln>
            <a:solidFill>
              <a:srgbClr val="FB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6750" y="1669307"/>
            <a:ext cx="1210575" cy="831448"/>
          </a:xfrm>
          <a:prstGeom prst="rect">
            <a:avLst/>
          </a:prstGeom>
        </p:spPr>
      </p:pic>
      <p:cxnSp>
        <p:nvCxnSpPr>
          <p:cNvPr id="42" name="Straight Arrow Connector 41"/>
          <p:cNvCxnSpPr>
            <a:stCxn id="37" idx="1"/>
            <a:endCxn id="10" idx="3"/>
          </p:cNvCxnSpPr>
          <p:nvPr/>
        </p:nvCxnSpPr>
        <p:spPr>
          <a:xfrm flipH="1">
            <a:off x="1647144" y="2085031"/>
            <a:ext cx="859606" cy="6413"/>
          </a:xfrm>
          <a:prstGeom prst="straightConnector1">
            <a:avLst/>
          </a:prstGeom>
          <a:ln>
            <a:solidFill>
              <a:srgbClr val="FB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737" y="3608604"/>
            <a:ext cx="1210575" cy="831448"/>
          </a:xfrm>
          <a:prstGeom prst="rect">
            <a:avLst/>
          </a:prstGeom>
        </p:spPr>
      </p:pic>
      <p:cxnSp>
        <p:nvCxnSpPr>
          <p:cNvPr id="49" name="Straight Arrow Connector 48"/>
          <p:cNvCxnSpPr>
            <a:stCxn id="45" idx="2"/>
            <a:endCxn id="8" idx="0"/>
          </p:cNvCxnSpPr>
          <p:nvPr/>
        </p:nvCxnSpPr>
        <p:spPr>
          <a:xfrm flipH="1">
            <a:off x="5581024" y="4440052"/>
            <a:ext cx="1" cy="692324"/>
          </a:xfrm>
          <a:prstGeom prst="straightConnector1">
            <a:avLst/>
          </a:prstGeom>
          <a:ln>
            <a:solidFill>
              <a:srgbClr val="FB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6282365" y="2191263"/>
            <a:ext cx="1113772" cy="6412"/>
          </a:xfrm>
          <a:prstGeom prst="straightConnector1">
            <a:avLst/>
          </a:prstGeom>
          <a:ln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8590504" y="2191263"/>
            <a:ext cx="1387152" cy="0"/>
          </a:xfrm>
          <a:prstGeom prst="straightConnector1">
            <a:avLst/>
          </a:prstGeom>
          <a:ln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1617763" y="2157919"/>
            <a:ext cx="937912" cy="2764"/>
          </a:xfrm>
          <a:prstGeom prst="straightConnector1">
            <a:avLst/>
          </a:prstGeom>
          <a:ln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662761" y="2143915"/>
            <a:ext cx="1200433" cy="20844"/>
          </a:xfrm>
          <a:prstGeom prst="straightConnector1">
            <a:avLst/>
          </a:prstGeom>
          <a:ln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5671341" y="2720569"/>
            <a:ext cx="0" cy="863888"/>
          </a:xfrm>
          <a:prstGeom prst="straightConnector1">
            <a:avLst/>
          </a:prstGeom>
          <a:ln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5671341" y="4403884"/>
            <a:ext cx="4" cy="728492"/>
          </a:xfrm>
          <a:prstGeom prst="straightConnector1">
            <a:avLst/>
          </a:prstGeom>
          <a:ln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863194" y="1106099"/>
            <a:ext cx="1453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server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950" y="2707014"/>
            <a:ext cx="166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server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851627" y="2755965"/>
            <a:ext cx="166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server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758677" y="6488668"/>
            <a:ext cx="166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391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4406" y="1365162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80552" y="1906072"/>
            <a:ext cx="8729762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High speed internet is not needed,512 kbps is enough to synch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Each branch  have their own database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True copy of the database will be available in the HO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Need to create items or account groups in HO only. It will synch into branches.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Reports of all branches will be available together or individually in 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6334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5634" y="2730321"/>
            <a:ext cx="3499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8279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311</TotalTime>
  <Words>124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Agency FB</vt:lpstr>
      <vt:lpstr>Arial</vt:lpstr>
      <vt:lpstr>Calibri</vt:lpstr>
      <vt:lpstr>Calibri Light</vt:lpstr>
      <vt:lpstr>Times New Roman</vt:lpstr>
      <vt:lpstr>Retrospect</vt:lpstr>
      <vt:lpstr>EPLUS DISTRIBUTED DATABASE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EPLUS DISTRIBUTED DATABASE MANAGEMENT SYSTEM</dc:title>
  <dc:creator>Aswathy M S</dc:creator>
  <cp:lastModifiedBy>Aswathy M S</cp:lastModifiedBy>
  <cp:revision>23</cp:revision>
  <dcterms:created xsi:type="dcterms:W3CDTF">2019-03-05T05:51:25Z</dcterms:created>
  <dcterms:modified xsi:type="dcterms:W3CDTF">2019-03-05T11:33:56Z</dcterms:modified>
</cp:coreProperties>
</file>