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SQL QUERIES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1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SUM()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SUM(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786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BETWEEN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BETWEEN operator selects values within a given range. The values can be numbers, text, or dates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BETWEEN </a:t>
            </a:r>
            <a:r>
              <a:rPr lang="en-US" i="1" dirty="0"/>
              <a:t>value1</a:t>
            </a:r>
            <a:r>
              <a:rPr lang="en-US" dirty="0"/>
              <a:t> AND </a:t>
            </a:r>
            <a:r>
              <a:rPr lang="en-US" i="1" dirty="0"/>
              <a:t>value2;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56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US" dirty="0"/>
              <a:t>SQL SELECT DISTINCT Statement</a:t>
            </a:r>
            <a:br>
              <a:rPr lang="en-US" dirty="0"/>
            </a:b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DISTINCT statement is used to return only distinct (different) values.</a:t>
            </a:r>
          </a:p>
          <a:p>
            <a:r>
              <a:rPr lang="en-US" dirty="0"/>
              <a:t>SELECT DISTINCT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9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824247"/>
            <a:ext cx="8610600" cy="12331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/>
              <a:t>SQL AND, OR and </a:t>
            </a:r>
            <a:r>
              <a:rPr lang="en-US" dirty="0" err="1" smtClean="0"/>
              <a:t>NOt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Operators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AND </a:t>
            </a:r>
            <a:r>
              <a:rPr lang="en-US" dirty="0" err="1"/>
              <a:t>and</a:t>
            </a:r>
            <a:r>
              <a:rPr lang="en-US" dirty="0"/>
              <a:t> OR operators are used to filter records based on more than one </a:t>
            </a:r>
            <a:r>
              <a:rPr lang="en-US" dirty="0" smtClean="0"/>
              <a:t>condition</a:t>
            </a:r>
          </a:p>
          <a:p>
            <a:r>
              <a:rPr lang="en-US" dirty="0"/>
              <a:t>The AND operator displays a record if all the conditions separated by AND are TRUE.</a:t>
            </a:r>
          </a:p>
          <a:p>
            <a:r>
              <a:rPr lang="en-US" dirty="0" smtClean="0"/>
              <a:t>AND </a:t>
            </a:r>
            <a:r>
              <a:rPr lang="en-US" dirty="0"/>
              <a:t>Syntax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condition1</a:t>
            </a:r>
            <a:r>
              <a:rPr lang="en-US" dirty="0"/>
              <a:t> AND </a:t>
            </a:r>
            <a:r>
              <a:rPr lang="en-US" i="1" dirty="0"/>
              <a:t>condition2</a:t>
            </a:r>
            <a:r>
              <a:rPr lang="en-US" dirty="0"/>
              <a:t> AND </a:t>
            </a:r>
            <a:r>
              <a:rPr lang="en-US" i="1" dirty="0"/>
              <a:t>condition3 ...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7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112" y="519674"/>
            <a:ext cx="8918713" cy="1293028"/>
          </a:xfrm>
        </p:spPr>
        <p:txBody>
          <a:bodyPr/>
          <a:lstStyle/>
          <a:p>
            <a:r>
              <a:rPr lang="en-US" dirty="0"/>
              <a:t>OR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 operator displays a record if any of the conditions separated by OR is TRUE.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condition1</a:t>
            </a:r>
            <a:r>
              <a:rPr lang="en-US" dirty="0"/>
              <a:t> OR </a:t>
            </a:r>
            <a:r>
              <a:rPr lang="en-US" i="1" dirty="0"/>
              <a:t>condition2</a:t>
            </a:r>
            <a:r>
              <a:rPr lang="en-US" dirty="0"/>
              <a:t> OR </a:t>
            </a:r>
            <a:r>
              <a:rPr lang="en-US" i="1" dirty="0"/>
              <a:t>condition3 ...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8672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NOT operator displays a record if the condition(s) is NOT TRUE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NOT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362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SQL ORDER BY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BY keyword is used to sort the result-set in ascending or descending order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ORDER BY </a:t>
            </a:r>
            <a:r>
              <a:rPr lang="en-US" i="1" dirty="0"/>
              <a:t>column1, column2, ... </a:t>
            </a:r>
            <a:r>
              <a:rPr lang="en-US" dirty="0"/>
              <a:t>ASC|DESC;</a:t>
            </a:r>
          </a:p>
        </p:txBody>
      </p:sp>
    </p:spTree>
    <p:extLst>
      <p:ext uri="{BB962C8B-B14F-4D97-AF65-F5344CB8AC3E}">
        <p14:creationId xmlns:p14="http://schemas.microsoft.com/office/powerpoint/2010/main" val="87065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NULL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field </a:t>
            </a:r>
            <a:r>
              <a:rPr lang="en-US" dirty="0"/>
              <a:t>with a NULL value is a field with no value</a:t>
            </a:r>
            <a:r>
              <a:rPr lang="en-US" dirty="0" smtClean="0"/>
              <a:t>.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IS NULL</a:t>
            </a:r>
            <a:r>
              <a:rPr lang="en-US" dirty="0" smtClean="0"/>
              <a:t>;</a:t>
            </a:r>
          </a:p>
          <a:p>
            <a:r>
              <a:rPr lang="en-US" dirty="0"/>
              <a:t>IS NOT NULL Syntax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column_names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IS NOT NULL;</a:t>
            </a:r>
          </a:p>
        </p:txBody>
      </p:sp>
    </p:spTree>
    <p:extLst>
      <p:ext uri="{BB962C8B-B14F-4D97-AF65-F5344CB8AC3E}">
        <p14:creationId xmlns:p14="http://schemas.microsoft.com/office/powerpoint/2010/main" val="27228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SQL MIN() and MAX()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MIN() function returns the smallest value of the selected column.</a:t>
            </a:r>
          </a:p>
          <a:p>
            <a:r>
              <a:rPr lang="en-US" dirty="0"/>
              <a:t>The MAX() function returns the largest value of the selected column.</a:t>
            </a:r>
          </a:p>
          <a:p>
            <a:r>
              <a:rPr lang="en-US" dirty="0"/>
              <a:t>MIN() Syntax</a:t>
            </a:r>
          </a:p>
          <a:p>
            <a:r>
              <a:rPr lang="en-US" dirty="0"/>
              <a:t>SELECT MIN(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en-US" dirty="0"/>
              <a:t>MAX() Syntax</a:t>
            </a:r>
          </a:p>
          <a:p>
            <a:r>
              <a:rPr lang="en-US" dirty="0"/>
              <a:t>SELECT MAX(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3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</a:t>
            </a:r>
            <a:r>
              <a:rPr lang="en-US" dirty="0"/>
              <a:t>COUNT(), AVG() and SUM()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1679"/>
            <a:ext cx="10820400" cy="5016321"/>
          </a:xfrm>
        </p:spPr>
        <p:txBody>
          <a:bodyPr>
            <a:normAutofit/>
          </a:bodyPr>
          <a:lstStyle/>
          <a:p>
            <a:r>
              <a:rPr lang="en-US" dirty="0"/>
              <a:t>The COUNT() function returns the number of rows that matches a specified criteria.</a:t>
            </a:r>
          </a:p>
          <a:p>
            <a:r>
              <a:rPr lang="en-US" dirty="0"/>
              <a:t>The AVG() function returns the average value of a numeric column.</a:t>
            </a:r>
          </a:p>
          <a:p>
            <a:r>
              <a:rPr lang="en-US" dirty="0"/>
              <a:t>The SUM() function returns the total sum of a numeric column.</a:t>
            </a:r>
          </a:p>
          <a:p>
            <a:r>
              <a:rPr lang="en-US" dirty="0"/>
              <a:t>COUNT() Syntax</a:t>
            </a:r>
          </a:p>
          <a:p>
            <a:r>
              <a:rPr lang="en-US" dirty="0"/>
              <a:t>SELECT COUNT(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r>
              <a:rPr lang="en-US" dirty="0"/>
              <a:t>AVG() Syntax</a:t>
            </a:r>
          </a:p>
          <a:p>
            <a:r>
              <a:rPr lang="en-US" dirty="0"/>
              <a:t>SELECT AVG(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546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366</TotalTime>
  <Words>230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           SQL QUERIES</vt:lpstr>
      <vt:lpstr>SQL SELECT DISTINCT Statement       </vt:lpstr>
      <vt:lpstr>   The SQL AND, OR and NOt Operators  </vt:lpstr>
      <vt:lpstr>OR Syntax </vt:lpstr>
      <vt:lpstr>NOT Syntax </vt:lpstr>
      <vt:lpstr> SQL ORDER BY Keyword </vt:lpstr>
      <vt:lpstr> NULL Values </vt:lpstr>
      <vt:lpstr> SQL MIN() and MAX() Functions </vt:lpstr>
      <vt:lpstr> SQL COUNT(), AVG() and SUM() Functions </vt:lpstr>
      <vt:lpstr>SUM() Syntax </vt:lpstr>
      <vt:lpstr>SQL BETWEEN Operator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Sruthy Aneesh</dc:creator>
  <cp:lastModifiedBy>Sruthy Aneesh</cp:lastModifiedBy>
  <cp:revision>12</cp:revision>
  <dcterms:created xsi:type="dcterms:W3CDTF">2019-03-05T05:09:14Z</dcterms:created>
  <dcterms:modified xsi:type="dcterms:W3CDTF">2019-03-09T08:08:09Z</dcterms:modified>
</cp:coreProperties>
</file>