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D36D-FA4F-0691-CDE6-B970EE09E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CD4E6-5465-7804-EE85-6E5B8D5BD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616B-4AA3-90D3-55F9-0F4A3D27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CD6AD-1255-3457-D529-D50193D4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3CA5-995B-93A8-05D1-CA5E9B09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05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007E-0C25-1FB2-5655-BB7E1075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8B672-AA89-FAC9-FC54-80F9F2F9D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A58C-73BA-9D03-477A-0E1D221B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97D6-8F1D-5D2A-5C79-94932840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3D25-AD1C-2A8A-AF74-C32D9B0E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0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C5295-ACF3-8A59-F7FD-9E946E873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9905C-D698-A1E7-AF01-0411B5EF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6766C-36B7-A9D6-20ED-86483FD0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AD36-BED6-3111-0772-AD88AFF7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46F9-4C35-035C-4DCE-64E6F37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2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D31B-4CFE-0FCF-CC3D-A2C07332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A3BA-EB80-C70A-B24D-69208C93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1718-8FD1-67DD-F59D-62C958F9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4000-181C-C180-C184-4F9D52C7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2B83-2F71-D468-D105-7AD0A371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CE83-11AF-5C5F-AD3C-D43BB756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E9E32-C22E-E5B1-7673-20144A8D3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EE9E-D66B-78D7-0A12-DFF0B5BD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A8C4-777F-C046-AA15-C3B7AE5D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E086-D822-B713-A496-0055183F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8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19D6-9462-749D-7838-D2BE3005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657F-4894-9AA7-AF2A-645BD1C10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E7486-6446-EC4C-A5B1-87F8DAE94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11A05-9E7C-98BC-796F-659D797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EFFFE-3E25-92BA-E4E0-AA3918AD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58BAB-8A9E-3552-78D9-7650D73D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8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BA07-AC2A-B93E-5A4D-C37C4716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1B1A-D29F-2AF1-8F30-2F08D392F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A0E28-61EC-869F-B1A4-7B2648DB9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6D0D3-C7A2-17D9-25B7-8FF52E574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8263D-39CC-B320-039D-A88CB11D0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D2B86-4DE6-9700-3E09-95185EFC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4198F-B2B1-32EF-623F-84612E8E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FEB1E-54AD-A552-AB96-E913213E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5386-D761-5E36-CFCE-AF732BC9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EC22B-8078-2826-5AFD-D826624F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E35B6-3620-1659-CAB5-264759DA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6EA70-1931-A332-1A53-4724E78F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A65E3-4B83-83D2-0E78-5D2FE62F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85838-6F2F-4FCF-5812-21C9C19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1237-4D9D-F247-289A-91B714CC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4BF8-3291-825A-E288-C5925D05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3E5E6-46F7-8445-7955-BB2993F84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7B608-C9DE-0947-D873-D82264BE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1DD3-D7AC-1938-C4DA-548879D5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5245-2CB2-750A-9828-8C5D9F68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CA39D-CFBA-5F30-67CA-E8F8F1FB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9EDD-B2AE-F85D-E0EA-6D2BD5D9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08B94-A971-0B07-B126-789C3E020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450F3-068E-228F-4D3B-646FE5A7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2F666-A11C-6306-9946-B57A43AE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4A99-41F7-0933-0035-875082A4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6359-0734-A73B-489E-4799A6D3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6A150-BC60-CC3C-92E9-91A0224C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DCEF4-2DCA-8029-8BE9-6A532B7FB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6296-DB63-1B30-F19A-9C93FEBC3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40F0-EB02-4C8A-8AA8-F491CAA4AADA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F34C6-D6EA-3010-2EF0-78B8407E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E078D-6215-D314-D16A-B70C3A72E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E614-3992-40C5-BD26-EB6E2FB54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4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0DFE-303B-E287-45CC-BD0AAB110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Global Superstore Sales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80C80-C06A-67EF-C40D-2EFDE0C26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BY ASWATHY.S.S</a:t>
            </a:r>
          </a:p>
        </p:txBody>
      </p:sp>
    </p:spTree>
    <p:extLst>
      <p:ext uri="{BB962C8B-B14F-4D97-AF65-F5344CB8AC3E}">
        <p14:creationId xmlns:p14="http://schemas.microsoft.com/office/powerpoint/2010/main" val="219283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F76-9F49-1E6E-65AE-B021A349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51A2-0DA4-1F4D-91CD-7D4EB0113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company owns stores in multiple countries</a:t>
            </a:r>
          </a:p>
          <a:p>
            <a:r>
              <a:rPr lang="en-US" sz="2400" dirty="0"/>
              <a:t>The CEO wants to track the growth of sales over time.</a:t>
            </a:r>
          </a:p>
          <a:p>
            <a:r>
              <a:rPr lang="en-US" sz="2400" dirty="0"/>
              <a:t> This dashboard uses data from 2011 to 2014 to monitor revenue sources and other key performance indicators across different dimensions such as</a:t>
            </a:r>
            <a:r>
              <a:rPr lang="en-US" sz="2400" b="1" dirty="0"/>
              <a:t> </a:t>
            </a:r>
            <a:r>
              <a:rPr lang="en-US" sz="2400" dirty="0"/>
              <a:t>region</a:t>
            </a:r>
            <a:r>
              <a:rPr lang="en-US" sz="2400" b="1" dirty="0"/>
              <a:t>, </a:t>
            </a:r>
            <a:r>
              <a:rPr lang="en-US" sz="2400" dirty="0"/>
              <a:t>category, and customer segment. It helps support better business decisions with clear, data-driven insights.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313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49C7-7273-D34C-D539-C846512C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3ECB28-0202-AA34-E7C3-FCFF70003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9" y="1825624"/>
            <a:ext cx="11561290" cy="4961563"/>
          </a:xfrm>
        </p:spPr>
      </p:pic>
    </p:spTree>
    <p:extLst>
      <p:ext uri="{BB962C8B-B14F-4D97-AF65-F5344CB8AC3E}">
        <p14:creationId xmlns:p14="http://schemas.microsoft.com/office/powerpoint/2010/main" val="403963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C5CE-5B04-6945-A7E0-652BA024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modelling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4A245-A3B9-6654-000E-E9EF1475C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8" y="1825625"/>
            <a:ext cx="8115299" cy="4351338"/>
          </a:xfrm>
        </p:spPr>
      </p:pic>
    </p:spTree>
    <p:extLst>
      <p:ext uri="{BB962C8B-B14F-4D97-AF65-F5344CB8AC3E}">
        <p14:creationId xmlns:p14="http://schemas.microsoft.com/office/powerpoint/2010/main" val="312076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3D32-38A8-9AC9-D018-A01E6495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DA8F-3D11-8F0F-88D6-B72A7D67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Created four KPI cards showing: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Total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Total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Monthly Sales Growth (compared to previous month)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Developed two additional KPIs: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Revenue vs. Target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Profit vs. Target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KPIs help monitor overall performance and track progress toward business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 Chart created to show the monthly sales trend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Filled Map used to visualize sales distribution across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Table included to display cumulative (YTD) sales for a quick overall 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32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2027-6009-CB00-1E59-14D5052B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8D014-638B-21E6-E3AE-01875C7FC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691813" cy="5142558"/>
          </a:xfrm>
        </p:spPr>
      </p:pic>
    </p:spTree>
    <p:extLst>
      <p:ext uri="{BB962C8B-B14F-4D97-AF65-F5344CB8AC3E}">
        <p14:creationId xmlns:p14="http://schemas.microsoft.com/office/powerpoint/2010/main" val="386333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A1CA-DD1F-5E57-DBF3-436BDFAB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60FA1-3939-E98F-B115-D770E31B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Donut Chart shows Product Count by Shipping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Bar Chart displays Top 10 Products by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Multi-row Card presents Total Sales by Product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Treemap</a:t>
            </a:r>
            <a:r>
              <a:rPr lang="en-US" sz="1900" dirty="0"/>
              <a:t> visualizes Sales by Sub-Category.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Funnel Chart shows the Number of Products per Customer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Comparison Tables highlight: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Current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Previous Period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Sales Growth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Page Navigation Buttons added for smooth switching between report pages.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5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73DA-4468-F11A-5CA6-B4F42FCF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98DFA-A457-4A83-3D4D-68014716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797050"/>
            <a:ext cx="9629775" cy="4901294"/>
          </a:xfrm>
        </p:spPr>
      </p:pic>
    </p:spTree>
    <p:extLst>
      <p:ext uri="{BB962C8B-B14F-4D97-AF65-F5344CB8AC3E}">
        <p14:creationId xmlns:p14="http://schemas.microsoft.com/office/powerpoint/2010/main" val="292310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0DF6-D9FD-B0F9-84CE-6E4A2FB7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5412-BD66-70FE-048A-A4C29626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Region: North America has the highest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Selling Product: Apple's full-size smartphone is the top-selling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Category: Technology has the highest sales among other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Period: November 2014 has the highest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Shipment: Most products shipped are based on the standard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Segment: The number of products per segment is classified under Consumer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69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Global Superstore Sales Analysis </vt:lpstr>
      <vt:lpstr>Business objective</vt:lpstr>
      <vt:lpstr>Data cleaning and preprocessing</vt:lpstr>
      <vt:lpstr>Data modelling</vt:lpstr>
      <vt:lpstr>Dashboard summary </vt:lpstr>
      <vt:lpstr>PowerPoint Presentation</vt:lpstr>
      <vt:lpstr>PowerPoint Presentation</vt:lpstr>
      <vt:lpstr>PowerPoint Presentation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aswathysreekanth21@outlook.com</dc:creator>
  <cp:lastModifiedBy>aswathysreekanth21@outlook.com</cp:lastModifiedBy>
  <cp:revision>2</cp:revision>
  <dcterms:created xsi:type="dcterms:W3CDTF">2025-04-12T17:33:16Z</dcterms:created>
  <dcterms:modified xsi:type="dcterms:W3CDTF">2025-04-12T17:53:12Z</dcterms:modified>
</cp:coreProperties>
</file>