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89" r:id="rId3"/>
  </p:sldIdLst>
  <p:sldSz cx="12192000" cy="6858000"/>
  <p:notesSz cx="7010400" cy="9236075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E3"/>
    <a:srgbClr val="00B050"/>
    <a:srgbClr val="FFFFFF"/>
    <a:srgbClr val="CFD67E"/>
    <a:srgbClr val="6F6FC3"/>
    <a:srgbClr val="4040FE"/>
    <a:srgbClr val="9C9C9C"/>
    <a:srgbClr val="5B6977"/>
    <a:srgbClr val="DFC120"/>
    <a:srgbClr val="45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171" autoAdjust="0"/>
  </p:normalViewPr>
  <p:slideViewPr>
    <p:cSldViewPr snapToGrid="0">
      <p:cViewPr>
        <p:scale>
          <a:sx n="100" d="100"/>
          <a:sy n="100" d="100"/>
        </p:scale>
        <p:origin x="1368" y="72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11B4-146C-4B04-87A4-D58028F6A092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A93B-B8DE-44F2-B679-09BA34A879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AADA-ED3A-562B-E85C-8BDE7B83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713E9-E62A-D116-77AD-09C59154E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19DDC-0869-0C4C-7ADC-AE7DA82A0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824B-9428-1D5A-EC25-9691704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76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9E9A-1D45-FF72-8A05-F2E51EB2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1755F-1C8A-368E-0605-3EA0CF8C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735DE-E80D-E4EE-364C-4AF4D3CB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3940-DE0B-3AF0-3DB3-641213B2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ADF-D5C4-0C77-D1E1-9FBF891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3ED5-9031-D302-FE23-A0875476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ABA-BF91-9418-D750-2B3826B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14CE-67B2-E682-434A-B7BBEF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08A-456F-A2E7-D003-077616B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1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466-3BCA-2D57-2F28-EF144F5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AE0DA-A098-F2E7-2DAF-66AB732E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99D-1D0E-35FB-68CE-234FE5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1F3-8028-AF10-C24B-E73D6E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447-FB47-0B63-B488-B35B666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5788-0843-97AC-AA35-81A1E491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0E85-8882-0D08-88BB-ACBC978F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D2EA-2033-E7E7-6246-7BB24AB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1C2-8832-3A4E-8AD9-E3A7CD0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4171-D587-0DA0-9973-D16DE05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0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F5-47B3-FC0F-83E2-8FC438E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50-00BD-AB21-33C8-8BA2F28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DD5-0537-83D2-9A30-8879DC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7FD7-9BAD-6EDC-9970-42459C8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2A46-B3D4-4C16-60FD-D0C7D48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2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7BF-8C3C-264F-A734-56B50A1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5F15-2773-299D-BFA7-3FDBEEE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E18-E6FB-A3E1-6271-B5BD8C1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585-B9F6-69B8-EF42-937220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B865-85CC-53E7-72CB-FB2A159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97D-C662-E311-FF5F-674CB62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E7B-44B3-6915-008A-3AA66A2E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3CEA-55F4-8CA7-65E7-6BF6F7F2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6015-A11A-E16A-758B-E2772A3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89AD-B1CF-45BF-ABE4-C99AB40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40D1-B865-168B-ECF3-0D0DBBB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2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0AF-F4FF-BDEE-A08B-2028560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84C5-1226-818A-EA2E-18717F32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DEFF-FB08-3AB0-B13C-C0988FC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0B6F-9A03-7897-0DDD-B56E3CDB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CB026-076C-FA0E-49D4-F26EEB3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7115-88BC-D433-D98D-F1AF8451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CBFC-59A9-C225-0026-697BBE0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562-EDBD-5A86-B40C-E4B8DA9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5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CFF-E76B-3F91-52BD-87A9E5E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608-3030-2D00-8A9D-4CE1276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0F6D-965C-CDFA-ADDE-D894B8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FA47-8110-8105-C208-EA2B92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4659D-AB93-B9C0-7412-DDE1FF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8E0B-7808-3F64-AF8D-F3D7798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4C80-8CA2-DE7C-62CD-16AB537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9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6970-C215-D370-8FB8-881BDB2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2B75-F476-32F9-8406-F1E1DAE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A907-77C1-F4CE-8AA3-E19C1412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7FCC-8BD1-74C4-C9D9-CAB7295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568-9980-BA72-197E-7459078C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F5A8-3496-B5F7-B490-769A50C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7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E7-3C24-C321-E61B-84C2CC1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A8E0-9CF7-9FFD-E0B8-FB2C8DE5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48F1-9734-AE7F-E630-ADF2364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A5F-A858-439E-DA37-2DD0074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062-09A3-BDA8-F84E-CF064D6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467F-71E1-9FEA-4F77-0948A76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46DD-F56A-8F5E-5A49-0003685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0056-5520-7AD4-5913-702FD6D4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EFE0-336F-9957-4F67-D2CFA2292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E0DD-1D2D-421C-AE33-F119FAA9DCC7}" type="datetimeFigureOut">
              <a:rPr lang="en-DE" smtClean="0"/>
              <a:t>24/02/2025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A6E2-9CA0-8D2D-027D-AD8D996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AF3-1425-358F-6D44-85647344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0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8449-CC78-DE6D-BC15-4F0F7FC0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C9A2F397-C9BA-5654-5A64-E7BAF977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5"/>
          <a:stretch/>
        </p:blipFill>
        <p:spPr>
          <a:xfrm>
            <a:off x="5124450" y="3098146"/>
            <a:ext cx="2439603" cy="3599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169E7F-4A78-A119-3C7D-D5EBDF0CEE19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8B128-7C9C-F024-D9D4-A489C5B9C676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AFA05-6812-E2C0-3793-185BBEB38C4D}"/>
              </a:ext>
            </a:extLst>
          </p:cNvPr>
          <p:cNvSpPr txBox="1"/>
          <p:nvPr/>
        </p:nvSpPr>
        <p:spPr>
          <a:xfrm>
            <a:off x="3105944" y="-1003388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/>
              <a:t>some patients have higher deficit but can catch up with patients with lower and usually better/faster recovery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1B882C3-ED9B-3EB1-7A3B-58BB01BAF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3264415" cy="32644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F98DC5A-8197-4214-9C86-60B51C2746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650" y="75427"/>
            <a:ext cx="3264415" cy="326441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C2D481A-A8B8-3088-EE2F-BED4AF58BE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25" y="95250"/>
            <a:ext cx="3264415" cy="326441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3F5FE0F-23C3-BAE4-0661-40F9708FC828}"/>
              </a:ext>
            </a:extLst>
          </p:cNvPr>
          <p:cNvSpPr/>
          <p:nvPr/>
        </p:nvSpPr>
        <p:spPr>
          <a:xfrm>
            <a:off x="727470" y="178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326D86-EB5D-9DB0-0D62-0D9C9A31C63E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A56E44-4820-34C8-0430-44FCFAE96606}"/>
              </a:ext>
            </a:extLst>
          </p:cNvPr>
          <p:cNvSpPr/>
          <p:nvPr/>
        </p:nvSpPr>
        <p:spPr>
          <a:xfrm>
            <a:off x="6792639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E996E71-C937-2FC6-590F-8C589B635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14" y="3405744"/>
            <a:ext cx="4612843" cy="30797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F2BC9A-3882-7840-A999-BDE1D6C73711}"/>
              </a:ext>
            </a:extLst>
          </p:cNvPr>
          <p:cNvSpPr txBox="1"/>
          <p:nvPr/>
        </p:nvSpPr>
        <p:spPr>
          <a:xfrm>
            <a:off x="9439790" y="724584"/>
            <a:ext cx="22473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 err="1"/>
              <a:t>Kmeans</a:t>
            </a:r>
            <a:r>
              <a:rPr lang="en-GB" noProof="0" dirty="0"/>
              <a:t> (K=2) based on TP=0 </a:t>
            </a:r>
            <a:r>
              <a:rPr lang="en-GB" noProof="0" dirty="0">
                <a:sym typeface="Wingdings" panose="05000000000000000000" pitchFamily="2" charset="2"/>
              </a:rPr>
              <a:t> creates two groups of high and low motor score patients</a:t>
            </a:r>
            <a:endParaRPr lang="en-GB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15932-1AC4-CB8C-C8E8-33EC45163D46}"/>
              </a:ext>
            </a:extLst>
          </p:cNvPr>
          <p:cNvSpPr txBox="1"/>
          <p:nvPr/>
        </p:nvSpPr>
        <p:spPr>
          <a:xfrm rot="16200000">
            <a:off x="-950820" y="4614513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DF7B9-3734-8C5E-9681-42AF417C38B9}"/>
              </a:ext>
            </a:extLst>
          </p:cNvPr>
          <p:cNvSpPr txBox="1"/>
          <p:nvPr/>
        </p:nvSpPr>
        <p:spPr>
          <a:xfrm>
            <a:off x="234692" y="6490899"/>
            <a:ext cx="487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noProof="0" dirty="0"/>
              <a:t>Negative values are beneath the line, positive values are above the 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6BF59-15FD-6578-FBC5-3311BFE86E65}"/>
              </a:ext>
            </a:extLst>
          </p:cNvPr>
          <p:cNvSpPr txBox="1"/>
          <p:nvPr/>
        </p:nvSpPr>
        <p:spPr>
          <a:xfrm>
            <a:off x="7491306" y="3925360"/>
            <a:ext cx="2006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Spagetti Plot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score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91366E-1370-B471-1307-8C8D1BCF7907}"/>
              </a:ext>
            </a:extLst>
          </p:cNvPr>
          <p:cNvSpPr txBox="1"/>
          <p:nvPr/>
        </p:nvSpPr>
        <p:spPr>
          <a:xfrm>
            <a:off x="933450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082501-4FC4-B718-1180-D6375326A5D7}"/>
              </a:ext>
            </a:extLst>
          </p:cNvPr>
          <p:cNvSpPr txBox="1"/>
          <p:nvPr/>
        </p:nvSpPr>
        <p:spPr>
          <a:xfrm>
            <a:off x="2178444" y="6085013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327A2-C850-4BEC-8D5C-5B2E15C79C83}"/>
              </a:ext>
            </a:extLst>
          </p:cNvPr>
          <p:cNvSpPr txBox="1"/>
          <p:nvPr/>
        </p:nvSpPr>
        <p:spPr>
          <a:xfrm>
            <a:off x="3503165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58EC3E-B4DD-A86F-4799-E01CBD6120D9}"/>
              </a:ext>
            </a:extLst>
          </p:cNvPr>
          <p:cNvSpPr txBox="1"/>
          <p:nvPr/>
        </p:nvSpPr>
        <p:spPr>
          <a:xfrm rot="16200000">
            <a:off x="3919518" y="4666684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DA1ADA-66D3-7802-2CAD-6C16B6968B71}"/>
              </a:ext>
            </a:extLst>
          </p:cNvPr>
          <p:cNvSpPr txBox="1"/>
          <p:nvPr/>
        </p:nvSpPr>
        <p:spPr>
          <a:xfrm>
            <a:off x="5839964" y="6423567"/>
            <a:ext cx="143853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dirty="0"/>
              <a:t>Time Point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75A563C-90A9-16CA-C3BF-F3E6E26246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3768" y="2776814"/>
            <a:ext cx="3106813" cy="41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84EC-CC44-BA6B-E83F-5BDCCC5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FBD3C-9E3A-4707-1273-1ABA6603FD2A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696FD4-9C05-F85E-E132-48E31B6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5"/>
            <a:ext cx="4352925" cy="3267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1330E9-1F73-27F7-CCEF-773A8C8D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5137" y="9525"/>
            <a:ext cx="4352925" cy="3267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9187902-62D5-735E-4065-0976C618B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6333" y="9525"/>
            <a:ext cx="4352925" cy="3267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58D-E923-4D7C-744A-AE24A70C3CE2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2C761-5223-355C-2782-08226B509580}"/>
              </a:ext>
            </a:extLst>
          </p:cNvPr>
          <p:cNvSpPr/>
          <p:nvPr/>
        </p:nvSpPr>
        <p:spPr>
          <a:xfrm>
            <a:off x="692150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6358-8C46-3FA3-98AF-710601524D06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C3D7-E362-96A9-99D9-427ADF38CC3A}"/>
              </a:ext>
            </a:extLst>
          </p:cNvPr>
          <p:cNvSpPr/>
          <p:nvPr/>
        </p:nvSpPr>
        <p:spPr>
          <a:xfrm>
            <a:off x="6635750" y="1194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FEDE5-891C-27C5-C3FD-DDA57F9D6DCC}"/>
              </a:ext>
            </a:extLst>
          </p:cNvPr>
          <p:cNvSpPr txBox="1"/>
          <p:nvPr/>
        </p:nvSpPr>
        <p:spPr>
          <a:xfrm>
            <a:off x="2497931" y="38678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deficit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catch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and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/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4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Aref Kalantari</dc:creator>
  <cp:lastModifiedBy>Aref Kalantari</cp:lastModifiedBy>
  <cp:revision>96</cp:revision>
  <cp:lastPrinted>2025-01-14T15:07:19Z</cp:lastPrinted>
  <dcterms:created xsi:type="dcterms:W3CDTF">2024-06-04T17:15:50Z</dcterms:created>
  <dcterms:modified xsi:type="dcterms:W3CDTF">2025-02-24T13:49:13Z</dcterms:modified>
</cp:coreProperties>
</file>