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9" r:id="rId2"/>
  </p:sldIdLst>
  <p:sldSz cx="12192000" cy="6858000"/>
  <p:notesSz cx="7010400" cy="9236075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0E3"/>
    <a:srgbClr val="00B050"/>
    <a:srgbClr val="FFFFFF"/>
    <a:srgbClr val="CFD67E"/>
    <a:srgbClr val="6F6FC3"/>
    <a:srgbClr val="4040FE"/>
    <a:srgbClr val="9C9C9C"/>
    <a:srgbClr val="5B6977"/>
    <a:srgbClr val="DFC120"/>
    <a:srgbClr val="45B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9" autoAdjust="0"/>
    <p:restoredTop sz="94171" autoAdjust="0"/>
  </p:normalViewPr>
  <p:slideViewPr>
    <p:cSldViewPr snapToGrid="0">
      <p:cViewPr>
        <p:scale>
          <a:sx n="100" d="100"/>
          <a:sy n="100" d="100"/>
        </p:scale>
        <p:origin x="36" y="22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11B4-146C-4B04-87A4-D58028F6A092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CA93B-B8DE-44F2-B679-09BA34A879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84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69E9A-1D45-FF72-8A05-F2E51EB22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1755F-1C8A-368E-0605-3EA0CF8CE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C735DE-E80D-E4EE-364C-4AF4D3CB8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13940-DE0B-3AF0-3DB3-641213B20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A93B-B8DE-44F2-B679-09BA34A8793C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534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9ADF-D5C4-0C77-D1E1-9FBF89139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03ED5-9031-D302-FE23-A08754766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1ABA-BF91-9418-D750-2B3826B4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614CE-67B2-E682-434A-B7BBEF01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6708A-456F-A2E7-D003-077616BA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916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2466-3BCA-2D57-2F28-EF144F54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AE0DA-A098-F2E7-2DAF-66AB732E8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799D-1D0E-35FB-68CE-234FE5A6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D1F3-8028-AF10-C24B-E73D6E41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49447-FB47-0B63-B488-B35B6661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449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25788-0843-97AC-AA35-81A1E4915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0E85-8882-0D08-88BB-ACBC978FB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D2EA-2033-E7E7-6246-7BB24AB7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201C2-8832-3A4E-8AD9-E3A7CD08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4171-D587-0DA0-9973-D16DE055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104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2F5-47B3-FC0F-83E2-8FC438E9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E850-00BD-AB21-33C8-8BA2F280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59DD5-0537-83D2-9A30-8879DCA9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7FD7-9BAD-6EDC-9970-42459C8A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2A46-B3D4-4C16-60FD-D0C7D484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329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F7BF-8C3C-264F-A734-56B50A19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75F15-2773-299D-BFA7-3FDBEEEE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2BE18-E6FB-A3E1-6271-B5BD8C12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6D585-B9F6-69B8-EF42-93722025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B865-85CC-53E7-72CB-FB2A159E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32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297D-C662-E311-FF5F-674CB620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EE7B-44B3-6915-008A-3AA66A2E4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A3CEA-55F4-8CA7-65E7-6BF6F7F2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56015-A11A-E16A-758B-E2772A39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F89AD-B1CF-45BF-ABE4-C99AB402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40D1-B865-168B-ECF3-0D0DBBB0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25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00AF-F4FF-BDEE-A08B-20285607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584C5-1226-818A-EA2E-18717F32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6DEFF-FB08-3AB0-B13C-C0988FC4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C0B6F-9A03-7897-0DDD-B56E3CDB3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CB026-076C-FA0E-49D4-F26EEB38E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67115-88BC-D433-D98D-F1AF8451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CCBFC-59A9-C225-0026-697BBE0A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87562-EDBD-5A86-B40C-E4B8DA99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55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3CFF-E76B-3F91-52BD-87A9E5EB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0E608-3030-2D00-8A9D-4CE12765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00F6D-965C-CDFA-ADDE-D894B8A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AFA47-8110-8105-C208-EA2B925E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037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4659D-AB93-B9C0-7412-DDE1FF04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B8E0B-7808-3F64-AF8D-F3D7798F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94C80-8CA2-DE7C-62CD-16AB5370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49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6970-C215-D370-8FB8-881BDB27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2B75-F476-32F9-8406-F1E1DAE4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3A907-77C1-F4CE-8AA3-E19C14124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E7FCC-8BD1-74C4-C9D9-CAB7295A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A8568-9980-BA72-197E-7459078C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9F5A8-3496-B5F7-B490-769A50C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476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8DE7-3C24-C321-E61B-84C2CC11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4A8E0-9CF7-9FFD-E0B8-FB2C8DE54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48F1-9734-AE7F-E630-ADF23641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AA5F-A858-439E-DA37-2DD0074E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D3062-09A3-BDA8-F84E-CF064D66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467F-71E1-9FEA-4F77-0948A761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09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646DD-F56A-8F5E-5A49-0003685F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0056-5520-7AD4-5913-702FD6D4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EFE0-336F-9957-4F67-D2CFA2292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EA6E2-9CA0-8D2D-027D-AD8D99600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4AF3-1425-358F-6D44-85647344A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803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084EC-CC44-BA6B-E83F-5BDCCC564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6FBD3C-9E3A-4707-1273-1ABA6603FD2A}"/>
              </a:ext>
            </a:extLst>
          </p:cNvPr>
          <p:cNvSpPr/>
          <p:nvPr/>
        </p:nvSpPr>
        <p:spPr>
          <a:xfrm>
            <a:off x="8952000" y="-291155"/>
            <a:ext cx="324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8696FD4-9C05-F85E-E132-48E31B6DA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9525"/>
            <a:ext cx="4352925" cy="326707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11330E9-1F73-27F7-CCEF-773A8C8DF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5137" y="9525"/>
            <a:ext cx="4352925" cy="32670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9187902-62D5-735E-4065-0976C618B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6333" y="9525"/>
            <a:ext cx="4352925" cy="32670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CD758D-E923-4D7C-744A-AE24A70C3CE2}"/>
              </a:ext>
            </a:extLst>
          </p:cNvPr>
          <p:cNvSpPr/>
          <p:nvPr/>
        </p:nvSpPr>
        <p:spPr>
          <a:xfrm>
            <a:off x="63500" y="-280086"/>
            <a:ext cx="648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2C761-5223-355C-2782-08226B509580}"/>
              </a:ext>
            </a:extLst>
          </p:cNvPr>
          <p:cNvSpPr/>
          <p:nvPr/>
        </p:nvSpPr>
        <p:spPr>
          <a:xfrm>
            <a:off x="692150" y="95250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TP0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76358-8C46-3FA3-98AF-710601524D06}"/>
              </a:ext>
            </a:extLst>
          </p:cNvPr>
          <p:cNvSpPr/>
          <p:nvPr/>
        </p:nvSpPr>
        <p:spPr>
          <a:xfrm>
            <a:off x="3680964" y="95250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TP1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9C3D7-E362-96A9-99D9-427ADF38CC3A}"/>
              </a:ext>
            </a:extLst>
          </p:cNvPr>
          <p:cNvSpPr/>
          <p:nvPr/>
        </p:nvSpPr>
        <p:spPr>
          <a:xfrm>
            <a:off x="6635750" y="119449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TP2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FEDE5-891C-27C5-C3FD-DDA57F9D6DCC}"/>
              </a:ext>
            </a:extLst>
          </p:cNvPr>
          <p:cNvSpPr txBox="1"/>
          <p:nvPr/>
        </p:nvSpPr>
        <p:spPr>
          <a:xfrm>
            <a:off x="2497931" y="3867834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deficit</a:t>
            </a:r>
            <a:r>
              <a:rPr lang="de-DE" dirty="0"/>
              <a:t> but </a:t>
            </a:r>
            <a:r>
              <a:rPr lang="de-DE" dirty="0" err="1"/>
              <a:t>can</a:t>
            </a:r>
            <a:r>
              <a:rPr lang="de-DE" dirty="0"/>
              <a:t> catch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and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/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recovery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64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Aref Kalantari</dc:creator>
  <cp:lastModifiedBy>Aref kalantari</cp:lastModifiedBy>
  <cp:revision>94</cp:revision>
  <cp:lastPrinted>2025-01-14T15:07:19Z</cp:lastPrinted>
  <dcterms:created xsi:type="dcterms:W3CDTF">2024-06-04T17:15:50Z</dcterms:created>
  <dcterms:modified xsi:type="dcterms:W3CDTF">2025-02-12T10:01:45Z</dcterms:modified>
</cp:coreProperties>
</file>