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embeddedFontLst>
    <p:embeddedFont>
      <p:font typeface="Britannic Bold" panose="020B0903060703020204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Franklin Gothic" panose="02000000000000000000" pitchFamily="2" charset="0"/>
      <p:bold r:id="rId18"/>
    </p:embeddedFont>
    <p:embeddedFont>
      <p:font typeface="Libre Franklin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font" Target="fonts/font13.fntdata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font" Target="fonts/font1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24" Type="http://customschemas.google.com/relationships/presentationmetadata" Target="meta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28" Type="http://schemas.openxmlformats.org/officeDocument/2006/relationships/tableStyles" Target="tableStyles.xml" /><Relationship Id="rId10" Type="http://schemas.openxmlformats.org/officeDocument/2006/relationships/font" Target="fonts/font2.fntdata" /><Relationship Id="rId19" Type="http://schemas.openxmlformats.org/officeDocument/2006/relationships/font" Target="fonts/font11.fntdata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font" Target="fonts/font14.fntdata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F85-0CBA-426F-B833-338807EF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8463-2E28-4D80-B136-0ABF12F5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E032-E219-44B5-BEC0-D81C261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3116-B65E-4222-A785-B9885D95DD5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16996-90E1-4FA5-8D19-DA842567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8E66-9F8F-4BA0-8CFD-66D36878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7AA-EF9F-4B3B-8F3D-BFA2FEDD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6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1.xm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1708879" y="1127371"/>
            <a:ext cx="10105242" cy="85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dirty="0"/>
              <a:t>RA-ONE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663729" y="1814964"/>
            <a:ext cx="7766271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Team details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altLang="zh-CN" dirty="0">
                <a:latin typeface="Franklin Gothic"/>
                <a:ea typeface="Franklin Gothic"/>
                <a:cs typeface="Franklin Gothic"/>
                <a:sym typeface="Franklin Gothic"/>
              </a:rPr>
              <a:t>Name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r>
              <a:rPr lang="zh-CN" alt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Vaishnavi 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 –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Department of computer science and Engineering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                                                                          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</a:t>
            </a:r>
            <a:endParaRPr lang="en-GB" altLang="zh-CN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     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Aswin s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Department of Artificial intelligence and Data 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science </a:t>
            </a:r>
            <a:endParaRPr lang="en-GB" altLang="zh-CN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zh-CN" altLang="en-US" dirty="0">
                <a:solidFill>
                  <a:schemeClr val="tx1"/>
                </a:solidFill>
                <a:latin typeface="Franklin Gothic"/>
                <a:sym typeface="Franklin Gothic"/>
              </a:rPr>
              <a:t>           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sym typeface="Franklin Gothic"/>
              </a:rPr>
              <a:t>Sasikumar S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sym typeface="Franklin Gothic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sym typeface="Franklin Gothic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Department of Artificial intelligence and Data </a:t>
            </a:r>
            <a:r>
              <a:rPr lang="zh-CN" alt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science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User Interface: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https://www.figma.com/proto/qnL5ZDwwI07hBaWWCfaRZW?node-id=0%3A1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875" y="58057"/>
            <a:ext cx="941740" cy="854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2" y="58057"/>
            <a:ext cx="821324" cy="80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64" y="58057"/>
            <a:ext cx="1606993" cy="695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53BB3-C393-54EC-7507-FC52F9EDEC51}"/>
              </a:ext>
            </a:extLst>
          </p:cNvPr>
          <p:cNvSpPr txBox="1"/>
          <p:nvPr/>
        </p:nvSpPr>
        <p:spPr>
          <a:xfrm>
            <a:off x="9542748" y="4916320"/>
            <a:ext cx="1887252" cy="78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Application  is  a thing that saves our time and in a particular  matter  ,In future we are going to face so many problems especially in using our computers </a:t>
            </a:r>
          </a:p>
          <a:p>
            <a:pPr marL="5080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we want to download so many apps for  different things and reason ,so this necessity  makes  us to create  this 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“NECESSITY IS THE MOTHER OF  ALL INVENTION”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PROBLEM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Current generation need a instant response from anyone and anything ,they can’t  wait for a while and they  want instant response it’s related time management also 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Our app give a instant response in a same manner for all the feature in it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Our objective is to give all feature within ONE app and we make this RA-ONE .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Ravannan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,we all know  that he has ten head  in one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body,as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the same   our  RA-ONE can  do ten different types of work in only one app 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A9BAC2-05C5-5F3D-AA89-22769BD303D8}"/>
              </a:ext>
            </a:extLst>
          </p:cNvPr>
          <p:cNvGrpSpPr/>
          <p:nvPr/>
        </p:nvGrpSpPr>
        <p:grpSpPr>
          <a:xfrm>
            <a:off x="482436" y="284813"/>
            <a:ext cx="10458551" cy="4769667"/>
            <a:chOff x="242594" y="12191"/>
            <a:chExt cx="10458551" cy="47696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D447E5-0CB9-FEFB-6C7B-57ACB169419A}"/>
                </a:ext>
              </a:extLst>
            </p:cNvPr>
            <p:cNvSpPr/>
            <p:nvPr/>
          </p:nvSpPr>
          <p:spPr>
            <a:xfrm>
              <a:off x="4394617" y="12191"/>
              <a:ext cx="2098623" cy="31479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Britannic Bold" panose="020B0903060703020204" pitchFamily="34" charset="0"/>
                </a:rPr>
                <a:t>login</a:t>
              </a:r>
              <a:r>
                <a:rPr lang="en-US" dirty="0">
                  <a:solidFill>
                    <a:schemeClr val="tx1"/>
                  </a:solidFill>
                  <a:latin typeface="Britannic Bold" panose="020B0903060703020204" pitchFamily="34" charset="0"/>
                </a:rPr>
                <a:t>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F7DDDB-7636-724A-2E4B-9BB528EAA345}"/>
                </a:ext>
              </a:extLst>
            </p:cNvPr>
            <p:cNvCxnSpPr/>
            <p:nvPr/>
          </p:nvCxnSpPr>
          <p:spPr>
            <a:xfrm>
              <a:off x="5417695" y="215487"/>
              <a:ext cx="0" cy="32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B95712-4570-49EF-1133-1B43B053EE58}"/>
                </a:ext>
              </a:extLst>
            </p:cNvPr>
            <p:cNvSpPr/>
            <p:nvPr/>
          </p:nvSpPr>
          <p:spPr>
            <a:xfrm>
              <a:off x="242594" y="663316"/>
              <a:ext cx="1558977" cy="659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BF25A03-913A-7D12-7EA4-5E4C434938C5}"/>
                </a:ext>
              </a:extLst>
            </p:cNvPr>
            <p:cNvSpPr/>
            <p:nvPr/>
          </p:nvSpPr>
          <p:spPr>
            <a:xfrm>
              <a:off x="1193215" y="1458419"/>
              <a:ext cx="1558977" cy="659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BFA7453-A41D-C0F2-2134-6B84ED66A996}"/>
                </a:ext>
              </a:extLst>
            </p:cNvPr>
            <p:cNvSpPr/>
            <p:nvPr/>
          </p:nvSpPr>
          <p:spPr>
            <a:xfrm>
              <a:off x="1846286" y="2343461"/>
              <a:ext cx="1661410" cy="659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E117411-6EEF-069C-390D-DD622FA3ECB9}"/>
                </a:ext>
              </a:extLst>
            </p:cNvPr>
            <p:cNvSpPr/>
            <p:nvPr/>
          </p:nvSpPr>
          <p:spPr>
            <a:xfrm>
              <a:off x="6274633" y="3228503"/>
              <a:ext cx="1661410" cy="659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B55BA7E-455A-312F-8E32-A18E97F60DEE}"/>
                </a:ext>
              </a:extLst>
            </p:cNvPr>
            <p:cNvSpPr/>
            <p:nvPr/>
          </p:nvSpPr>
          <p:spPr>
            <a:xfrm>
              <a:off x="4613223" y="4122291"/>
              <a:ext cx="1661410" cy="659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6B09DC1-9731-BF90-C879-3BDB017FA323}"/>
                </a:ext>
              </a:extLst>
            </p:cNvPr>
            <p:cNvSpPr/>
            <p:nvPr/>
          </p:nvSpPr>
          <p:spPr>
            <a:xfrm>
              <a:off x="2826894" y="3228503"/>
              <a:ext cx="1661410" cy="659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E5D119-69D0-1E73-5007-DD1891F3C346}"/>
                </a:ext>
              </a:extLst>
            </p:cNvPr>
            <p:cNvSpPr/>
            <p:nvPr/>
          </p:nvSpPr>
          <p:spPr>
            <a:xfrm>
              <a:off x="4960495" y="535899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9B9C90-4E2D-412F-6B96-B9D82F632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2751" y="2343461"/>
              <a:ext cx="1682642" cy="6889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FDC8DB-0043-EA6E-53CA-B71B8B1E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4072" y="1435175"/>
              <a:ext cx="1579001" cy="68281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D7D973-CBFE-4755-1316-7BA9598A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61620" y="663316"/>
              <a:ext cx="1585097" cy="682811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7930F1-FB0C-D116-4953-AB97E187DC19}"/>
                </a:ext>
              </a:extLst>
            </p:cNvPr>
            <p:cNvCxnSpPr>
              <a:cxnSpLocks/>
              <a:stCxn id="6" idx="2"/>
              <a:endCxn id="11" idx="3"/>
            </p:cNvCxnSpPr>
            <p:nvPr/>
          </p:nvCxnSpPr>
          <p:spPr>
            <a:xfrm flipH="1">
              <a:off x="1801571" y="993099"/>
              <a:ext cx="31589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EFBFCAB-F57A-7C8C-8302-75A93EC3438F}"/>
                </a:ext>
              </a:extLst>
            </p:cNvPr>
            <p:cNvCxnSpPr>
              <a:cxnSpLocks/>
              <a:stCxn id="6" idx="2"/>
              <a:endCxn id="12" idx="3"/>
            </p:cNvCxnSpPr>
            <p:nvPr/>
          </p:nvCxnSpPr>
          <p:spPr>
            <a:xfrm flipH="1">
              <a:off x="2752192" y="993099"/>
              <a:ext cx="2208303" cy="795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4322B9-A4A5-A1B3-DA21-74BDE0E0D481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 flipH="1">
              <a:off x="4107929" y="1450299"/>
              <a:ext cx="1309766" cy="1716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C0226E-DD13-24CB-F100-241210267D9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3506448" y="1316388"/>
              <a:ext cx="1587958" cy="1295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9D807F-374A-B2E1-4F11-428187FF8DC4}"/>
                </a:ext>
              </a:extLst>
            </p:cNvPr>
            <p:cNvCxnSpPr>
              <a:cxnSpLocks/>
              <a:stCxn id="6" idx="4"/>
              <a:endCxn id="23" idx="0"/>
            </p:cNvCxnSpPr>
            <p:nvPr/>
          </p:nvCxnSpPr>
          <p:spPr>
            <a:xfrm>
              <a:off x="5417695" y="1450299"/>
              <a:ext cx="26233" cy="2671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321BEDC-42AA-21FB-4494-B703E34F33E7}"/>
                </a:ext>
              </a:extLst>
            </p:cNvPr>
            <p:cNvCxnSpPr>
              <a:cxnSpLocks/>
            </p:cNvCxnSpPr>
            <p:nvPr/>
          </p:nvCxnSpPr>
          <p:spPr>
            <a:xfrm>
              <a:off x="5443928" y="1454360"/>
              <a:ext cx="1049312" cy="1778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A4D0F0C-B20F-5869-5F1A-BCC57BCCB923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5740984" y="1316388"/>
              <a:ext cx="1588832" cy="135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F279CAF-3C22-1D46-61D0-E8078383BC16}"/>
                </a:ext>
              </a:extLst>
            </p:cNvPr>
            <p:cNvCxnSpPr>
              <a:cxnSpLocks/>
              <a:stCxn id="6" idx="6"/>
              <a:endCxn id="14" idx="1"/>
            </p:cNvCxnSpPr>
            <p:nvPr/>
          </p:nvCxnSpPr>
          <p:spPr>
            <a:xfrm>
              <a:off x="5874895" y="993099"/>
              <a:ext cx="2209177" cy="783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AC602C-E624-CC44-11FE-6E13233940AB}"/>
                </a:ext>
              </a:extLst>
            </p:cNvPr>
            <p:cNvCxnSpPr>
              <a:cxnSpLocks/>
              <a:stCxn id="6" idx="6"/>
              <a:endCxn id="15" idx="1"/>
            </p:cNvCxnSpPr>
            <p:nvPr/>
          </p:nvCxnSpPr>
          <p:spPr>
            <a:xfrm>
              <a:off x="5874895" y="993099"/>
              <a:ext cx="3086725" cy="11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DDAF6B-017A-4E00-2352-54E3728B3BDA}"/>
                </a:ext>
              </a:extLst>
            </p:cNvPr>
            <p:cNvSpPr txBox="1"/>
            <p:nvPr/>
          </p:nvSpPr>
          <p:spPr>
            <a:xfrm>
              <a:off x="5003990" y="638241"/>
              <a:ext cx="10015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Home page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94C1DCF-09E6-36B4-E081-974133E975D0}"/>
                </a:ext>
              </a:extLst>
            </p:cNvPr>
            <p:cNvSpPr txBox="1"/>
            <p:nvPr/>
          </p:nvSpPr>
          <p:spPr>
            <a:xfrm>
              <a:off x="554029" y="790486"/>
              <a:ext cx="1300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Music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EB67AF-E09E-1EF1-CDCA-EA01A11538E5}"/>
                </a:ext>
              </a:extLst>
            </p:cNvPr>
            <p:cNvSpPr txBox="1"/>
            <p:nvPr/>
          </p:nvSpPr>
          <p:spPr>
            <a:xfrm>
              <a:off x="1587957" y="1576525"/>
              <a:ext cx="1138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Chat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01CE7C-11AB-85D7-E0E6-C13E470BE016}"/>
                </a:ext>
              </a:extLst>
            </p:cNvPr>
            <p:cNvSpPr txBox="1"/>
            <p:nvPr/>
          </p:nvSpPr>
          <p:spPr>
            <a:xfrm>
              <a:off x="2134977" y="2479427"/>
              <a:ext cx="178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Themes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807B70B-2A81-D4E9-DBF2-DE0423005063}"/>
                </a:ext>
              </a:extLst>
            </p:cNvPr>
            <p:cNvSpPr txBox="1"/>
            <p:nvPr/>
          </p:nvSpPr>
          <p:spPr>
            <a:xfrm>
              <a:off x="3124199" y="3341430"/>
              <a:ext cx="1597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Fitness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6D31420-0427-C39B-9A25-2A214E14135A}"/>
                </a:ext>
              </a:extLst>
            </p:cNvPr>
            <p:cNvSpPr txBox="1"/>
            <p:nvPr/>
          </p:nvSpPr>
          <p:spPr>
            <a:xfrm>
              <a:off x="4940506" y="4262685"/>
              <a:ext cx="15527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Movies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6399881-182B-EF20-C872-5D7BE3938410}"/>
                </a:ext>
              </a:extLst>
            </p:cNvPr>
            <p:cNvSpPr txBox="1"/>
            <p:nvPr/>
          </p:nvSpPr>
          <p:spPr>
            <a:xfrm>
              <a:off x="6472005" y="3370535"/>
              <a:ext cx="15265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Shopping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40E7E32-A79C-29C7-22B7-397DBED70763}"/>
                </a:ext>
              </a:extLst>
            </p:cNvPr>
            <p:cNvSpPr txBox="1"/>
            <p:nvPr/>
          </p:nvSpPr>
          <p:spPr>
            <a:xfrm flipH="1">
              <a:off x="7623751" y="2479427"/>
              <a:ext cx="1549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Games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E325BD2-4B1D-9457-17B9-6596961A1F86}"/>
                </a:ext>
              </a:extLst>
            </p:cNvPr>
            <p:cNvSpPr txBox="1"/>
            <p:nvPr/>
          </p:nvSpPr>
          <p:spPr>
            <a:xfrm>
              <a:off x="8307337" y="1576525"/>
              <a:ext cx="1355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E-Books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D06C41-9D00-8BFF-94E3-55CD073440F8}"/>
                </a:ext>
              </a:extLst>
            </p:cNvPr>
            <p:cNvSpPr txBox="1"/>
            <p:nvPr/>
          </p:nvSpPr>
          <p:spPr>
            <a:xfrm>
              <a:off x="9139633" y="786493"/>
              <a:ext cx="1561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Britannic Bold" panose="020B0903060703020204" pitchFamily="34" charset="0"/>
                </a:rPr>
                <a:t>E-Banking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48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RESULTS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future, our app we will be a perfect solution for the problems that we are going to face in 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technical side. 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73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254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RA-ONE</vt:lpstr>
      <vt:lpstr>INTRODUCTION</vt:lpstr>
      <vt:lpstr>PROBLEM IDENTIFICATION</vt:lpstr>
      <vt:lpstr>OBJECTIVE</vt:lpstr>
      <vt:lpstr>PowerPoint Presentation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Sarim Moin</dc:creator>
  <cp:lastModifiedBy>Unknown User</cp:lastModifiedBy>
  <cp:revision>10</cp:revision>
  <dcterms:created xsi:type="dcterms:W3CDTF">2022-02-11T07:14:46Z</dcterms:created>
  <dcterms:modified xsi:type="dcterms:W3CDTF">2022-06-03T11:32:57Z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