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5" Type="http://schemas.openxmlformats.org/officeDocument/2006/relationships/image" Target="../media/image13.jpeg"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a:t>STUDENT NAME: ASWIN.A</a:t>
            </a:r>
            <a:endParaRPr lang="en-US" sz="2400" dirty="0"/>
          </a:p>
          <a:p>
            <a:r>
              <a:rPr lang="en-US" sz="2400" dirty="0"/>
              <a:t>REGISTER NO: 122202655</a:t>
            </a:r>
          </a:p>
          <a:p>
            <a:r>
              <a:rPr lang="en-US" sz="2400" dirty="0"/>
              <a:t>DEPARTMENT: BCOM (CORPORATE SECRETARYSHIP)</a:t>
            </a:r>
          </a:p>
          <a:p>
            <a:r>
              <a:rPr lang="en-US" sz="2400" dirty="0"/>
              <a:t>COLLEGE : THIRUTHANGAL NADAR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4886FBF6-278E-0745-15D4-7F6EAE2F9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1" y="1143634"/>
            <a:ext cx="4538822" cy="2904492"/>
          </a:xfrm>
          <a:prstGeom prst="rect">
            <a:avLst/>
          </a:prstGeom>
        </p:spPr>
      </p:pic>
      <p:sp>
        <p:nvSpPr>
          <p:cNvPr id="10" name="TextBox 9">
            <a:extLst>
              <a:ext uri="{FF2B5EF4-FFF2-40B4-BE49-F238E27FC236}">
                <a16:creationId xmlns:a16="http://schemas.microsoft.com/office/drawing/2014/main" id="{886BA71B-7013-DA13-AFD3-5F9D3D9C30E9}"/>
              </a:ext>
            </a:extLst>
          </p:cNvPr>
          <p:cNvSpPr txBox="1"/>
          <p:nvPr/>
        </p:nvSpPr>
        <p:spPr>
          <a:xfrm rot="10800000" flipH="1" flipV="1">
            <a:off x="755332" y="4006838"/>
            <a:ext cx="2811781" cy="523220"/>
          </a:xfrm>
          <a:prstGeom prst="rect">
            <a:avLst/>
          </a:prstGeom>
          <a:noFill/>
        </p:spPr>
        <p:txBody>
          <a:bodyPr wrap="square" rtlCol="0">
            <a:spAutoFit/>
          </a:bodyPr>
          <a:lstStyle/>
          <a:p>
            <a:pPr algn="l"/>
            <a:r>
              <a:rPr lang="en-US" sz="2800" b="1" dirty="0"/>
              <a:t>Interpretation:-</a:t>
            </a:r>
          </a:p>
        </p:txBody>
      </p:sp>
      <p:sp>
        <p:nvSpPr>
          <p:cNvPr id="11" name="TextBox 10">
            <a:extLst>
              <a:ext uri="{FF2B5EF4-FFF2-40B4-BE49-F238E27FC236}">
                <a16:creationId xmlns:a16="http://schemas.microsoft.com/office/drawing/2014/main" id="{E2B8124D-5AA8-C5F8-7BB7-31543F50334F}"/>
              </a:ext>
            </a:extLst>
          </p:cNvPr>
          <p:cNvSpPr txBox="1"/>
          <p:nvPr/>
        </p:nvSpPr>
        <p:spPr>
          <a:xfrm>
            <a:off x="1973897" y="4806269"/>
            <a:ext cx="8455978" cy="1384995"/>
          </a:xfrm>
          <a:prstGeom prst="rect">
            <a:avLst/>
          </a:prstGeom>
          <a:noFill/>
        </p:spPr>
        <p:txBody>
          <a:bodyPr wrap="square" rtlCol="0">
            <a:spAutoFit/>
          </a:bodyPr>
          <a:lstStyle/>
          <a:p>
            <a:pPr algn="l"/>
            <a:r>
              <a:rPr lang="en-US" sz="2800" dirty="0"/>
              <a:t> Interpretation: The performance score of the 5 employee are fully meets the performance score and also the current employee rating are 3.</a:t>
            </a:r>
          </a:p>
        </p:txBody>
      </p:sp>
      <p:pic>
        <p:nvPicPr>
          <p:cNvPr id="12" name="Picture 11">
            <a:extLst>
              <a:ext uri="{FF2B5EF4-FFF2-40B4-BE49-F238E27FC236}">
                <a16:creationId xmlns:a16="http://schemas.microsoft.com/office/drawing/2014/main" id="{76AAEAB5-9C74-3CF0-C9F3-756672E956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30" y="1143634"/>
            <a:ext cx="5531171" cy="1117129"/>
          </a:xfrm>
          <a:prstGeom prst="rect">
            <a:avLst/>
          </a:prstGeom>
        </p:spPr>
      </p:pic>
      <p:pic>
        <p:nvPicPr>
          <p:cNvPr id="13" name="Picture 12">
            <a:extLst>
              <a:ext uri="{FF2B5EF4-FFF2-40B4-BE49-F238E27FC236}">
                <a16:creationId xmlns:a16="http://schemas.microsoft.com/office/drawing/2014/main" id="{4E38AD49-83A5-5786-7B16-0FE153CF2A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243" y="1441370"/>
            <a:ext cx="5617258" cy="26067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aswinaswinaswin933@gmail.com</cp:lastModifiedBy>
  <cp:revision>15</cp:revision>
  <dcterms:created xsi:type="dcterms:W3CDTF">2024-03-29T15:07:22Z</dcterms:created>
  <dcterms:modified xsi:type="dcterms:W3CDTF">2024-09-18T05:28:29Z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