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7D7CF-0B54-4550-9F9F-B646399A4311}" type="datetimeFigureOut">
              <a:rPr lang="en-AE" smtClean="0"/>
              <a:t>03/11/2023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2676C-8B05-4884-AF15-53C0D2A22D2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6791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EBD6-1188-4E57-1362-45F96464C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ED788-7B0A-8486-E5F8-1E1695C2D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C0FD3-6C0C-F5A6-B7FC-150D4584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31E-59F2-407F-8315-606B11965B0B}" type="datetimeFigureOut">
              <a:rPr lang="en-AE" smtClean="0"/>
              <a:t>03/11/2023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F5768-3AAF-E662-0882-68F48E1A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A70F-6589-2337-805D-A2A30265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3629-5C84-4153-B98D-8633534C771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2021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2B44-6287-6EDB-20DE-4F3557BC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7F11B-5C42-6841-4819-B321EF813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7147-3994-C82F-6D39-EF321034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31E-59F2-407F-8315-606B11965B0B}" type="datetimeFigureOut">
              <a:rPr lang="en-AE" smtClean="0"/>
              <a:t>03/11/2023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A035-9B9A-4D43-DC89-1747992F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1B07-7D7B-69FB-5F75-BEFEF021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3629-5C84-4153-B98D-8633534C771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1588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F91B3-FFED-A408-6DA2-D2968388D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B2192-232D-10C0-A4A4-FBAD3BF56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2F42-48C5-B787-0C36-8228EB3B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31E-59F2-407F-8315-606B11965B0B}" type="datetimeFigureOut">
              <a:rPr lang="en-AE" smtClean="0"/>
              <a:t>03/11/2023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3B416-B06B-FDDD-8760-B17D7B21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6AEE-FD3C-6A7E-C29D-396BE7EE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3629-5C84-4153-B98D-8633534C771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251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EFFE-B203-774B-0718-C3D0A97F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407C-1891-04E0-3C3D-BD9624A0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AB6DD-D9C0-B021-CDD0-37E470D9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31E-59F2-407F-8315-606B11965B0B}" type="datetimeFigureOut">
              <a:rPr lang="en-AE" smtClean="0"/>
              <a:t>03/11/2023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864A9-4501-CA30-374D-26F6ECA0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3D64-7DD2-BDB3-6EBE-7AFAF4B4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3629-5C84-4153-B98D-8633534C771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825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C8F4-705E-A1E0-55CB-A15073AA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2BC3A-E9F1-A722-CFB7-AA040AFC4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6B76-BC82-6CC9-7FE0-44CCFF81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31E-59F2-407F-8315-606B11965B0B}" type="datetimeFigureOut">
              <a:rPr lang="en-AE" smtClean="0"/>
              <a:t>03/11/2023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3158-AB75-964C-735F-41F5B76A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4E7A6-F50A-7093-4DC9-5C420DC3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3629-5C84-4153-B98D-8633534C771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646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22CE-B77F-C947-FE3B-C6FC0675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19E3-6C5B-D62A-40EF-0EAA29EF6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57EEB-1BDD-1B0B-31AD-1A5C6538A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16C92-466B-0E6C-90A7-E7D5A26D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31E-59F2-407F-8315-606B11965B0B}" type="datetimeFigureOut">
              <a:rPr lang="en-AE" smtClean="0"/>
              <a:t>03/11/2023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FADB-C11C-B5F3-48E9-4EC37145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CF6F-050B-6A07-6D7D-38E91100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3629-5C84-4153-B98D-8633534C771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0984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2877-D79E-ABA1-409B-C7EEA303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EC06-900E-29E6-1F87-94B19A857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2D2E-1161-4AA5-1B09-F403E3868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B9F01-BA81-9C46-D503-FC3416094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D7A05-2815-C0DB-60AF-D7F097E46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CD3E3-224B-E523-8210-3B0C2743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31E-59F2-407F-8315-606B11965B0B}" type="datetimeFigureOut">
              <a:rPr lang="en-AE" smtClean="0"/>
              <a:t>03/11/2023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9E248-9E3E-9BBB-8D7A-5074FC6D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47BFE-45D0-CD04-E315-E24D5552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3629-5C84-4153-B98D-8633534C771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7527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739C-7EF8-C687-80B8-C2C5EDE5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8103-1307-3407-65CF-52DFF51A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31E-59F2-407F-8315-606B11965B0B}" type="datetimeFigureOut">
              <a:rPr lang="en-AE" smtClean="0"/>
              <a:t>03/11/2023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93B04-DA32-E45A-F581-7FC8DD78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1F3A5-1FFF-AA8E-EFC0-AD008681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3629-5C84-4153-B98D-8633534C771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8459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70E94-DCBA-3DEA-2107-D629019C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31E-59F2-407F-8315-606B11965B0B}" type="datetimeFigureOut">
              <a:rPr lang="en-AE" smtClean="0"/>
              <a:t>03/11/2023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7AE4E-18F4-2D67-2FE9-4D31463D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8896B-7028-9828-E2CC-7904505F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3629-5C84-4153-B98D-8633534C771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7647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AADF-597B-72B2-E06E-E5B32F56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00D5-93C5-567A-9AA6-BF2E4E83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269F0-4969-B503-071C-B4293A56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DF694-1C10-CEBE-9707-3CF17612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31E-59F2-407F-8315-606B11965B0B}" type="datetimeFigureOut">
              <a:rPr lang="en-AE" smtClean="0"/>
              <a:t>03/11/2023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44230-D4DD-738E-8B96-69C97FE4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208B4-C26D-F615-125F-BB4DD2A4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3629-5C84-4153-B98D-8633534C771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7163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F6AC-E0BB-968F-857C-5848B84E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E7BC1-6360-EC67-A461-1F1325E4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F92AA-B1FF-3D94-E805-A3BD222C8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32508-4B02-8727-B6FC-77EE7A6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31E-59F2-407F-8315-606B11965B0B}" type="datetimeFigureOut">
              <a:rPr lang="en-AE" smtClean="0"/>
              <a:t>03/11/2023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00E8-ED91-5F1E-C02F-B3AA5AC8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949B2-8B86-21DB-8617-49179837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3629-5C84-4153-B98D-8633534C771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7790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BC90C-68E1-7695-039A-34C98896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F2A7F-6D7D-2F9D-1EE2-B9EBFEE9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CAFE8-3A8C-4084-9B61-71A7CBA1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B31E-59F2-407F-8315-606B11965B0B}" type="datetimeFigureOut">
              <a:rPr lang="en-AE" smtClean="0"/>
              <a:t>03/11/2023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1B209-3A52-A821-5103-65F86DBAD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0B95-0CAD-E817-E3E6-168D63AD2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13629-5C84-4153-B98D-8633534C771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6684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8D20-C382-305D-CF04-423155374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>
                <a:latin typeface="GERALDINE PERSONAL USE"/>
              </a:rPr>
              <a:t>Face Mask Detection</a:t>
            </a:r>
            <a:br>
              <a:rPr lang="en-US" dirty="0"/>
            </a:br>
            <a:r>
              <a:rPr lang="en-US" sz="2800" dirty="0"/>
              <a:t>Computer Vision Project</a:t>
            </a:r>
            <a:endParaRPr lang="en-AE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647B7-EA47-7EA5-B3CE-66BE909E2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451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By:</a:t>
            </a:r>
          </a:p>
          <a:p>
            <a:pPr lvl="1" algn="l"/>
            <a:r>
              <a:rPr lang="en-US" sz="2800" dirty="0" err="1"/>
              <a:t>Anuram</a:t>
            </a:r>
            <a:r>
              <a:rPr lang="en-US" sz="2800" dirty="0"/>
              <a:t> Anil B200713CS</a:t>
            </a:r>
          </a:p>
          <a:p>
            <a:pPr lvl="1" algn="l"/>
            <a:r>
              <a:rPr lang="en-US" sz="2800" dirty="0"/>
              <a:t>Aswin Sreekumar B200737CS</a:t>
            </a:r>
          </a:p>
          <a:p>
            <a:pPr lvl="1" algn="l"/>
            <a:r>
              <a:rPr lang="en-US" sz="2800" dirty="0" err="1"/>
              <a:t>Rithika</a:t>
            </a:r>
            <a:r>
              <a:rPr lang="en-US" sz="2800" dirty="0"/>
              <a:t> </a:t>
            </a:r>
            <a:r>
              <a:rPr lang="en-US" sz="2800" dirty="0" err="1"/>
              <a:t>Kathirvel</a:t>
            </a:r>
            <a:r>
              <a:rPr lang="en-US" sz="2800" dirty="0"/>
              <a:t> B200055CS</a:t>
            </a:r>
            <a:endParaRPr lang="en-AE" sz="2800" dirty="0"/>
          </a:p>
        </p:txBody>
      </p:sp>
    </p:spTree>
    <p:extLst>
      <p:ext uri="{BB962C8B-B14F-4D97-AF65-F5344CB8AC3E}">
        <p14:creationId xmlns:p14="http://schemas.microsoft.com/office/powerpoint/2010/main" val="158994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CF8F-E72D-4A17-BFB7-429A46A6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3637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Söhne"/>
              </a:rPr>
              <a:t>Face detection - using haar model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CA9BD-7C44-4815-AE3E-C61B3A11F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3" y="3744871"/>
            <a:ext cx="3580161" cy="2511521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2BF3BB-CA31-4BC6-A928-9A758AEE855C}"/>
              </a:ext>
            </a:extLst>
          </p:cNvPr>
          <p:cNvSpPr/>
          <p:nvPr/>
        </p:nvSpPr>
        <p:spPr>
          <a:xfrm>
            <a:off x="5777621" y="4837897"/>
            <a:ext cx="933310" cy="325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B5181-1A4E-472C-986D-26ECCCD7B8CD}"/>
              </a:ext>
            </a:extLst>
          </p:cNvPr>
          <p:cNvSpPr txBox="1"/>
          <p:nvPr/>
        </p:nvSpPr>
        <p:spPr>
          <a:xfrm>
            <a:off x="1217147" y="1446603"/>
            <a:ext cx="94039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a model available in OpenCV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Pretrained on a large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Detect human faces in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this model we ensure that only a single face is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model also defines a solid boundary around the detected 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D6BA88-80FB-7E37-E5BF-CCAED298AEF9}"/>
              </a:ext>
            </a:extLst>
          </p:cNvPr>
          <p:cNvGrpSpPr/>
          <p:nvPr/>
        </p:nvGrpSpPr>
        <p:grpSpPr>
          <a:xfrm>
            <a:off x="7585778" y="4283912"/>
            <a:ext cx="1866710" cy="1870312"/>
            <a:chOff x="7585778" y="3555424"/>
            <a:chExt cx="1866710" cy="18703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D62D06-108C-4F59-B971-F29370867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5778" y="3574913"/>
              <a:ext cx="1866710" cy="1850823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21D8BB-E025-4250-BDC0-222FFEAA6600}"/>
                </a:ext>
              </a:extLst>
            </p:cNvPr>
            <p:cNvCxnSpPr>
              <a:cxnSpLocks/>
            </p:cNvCxnSpPr>
            <p:nvPr/>
          </p:nvCxnSpPr>
          <p:spPr>
            <a:xfrm>
              <a:off x="7585778" y="3555424"/>
              <a:ext cx="18667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753A91E-095F-439B-B5ED-A38888CDE209}"/>
                </a:ext>
              </a:extLst>
            </p:cNvPr>
            <p:cNvCxnSpPr>
              <a:cxnSpLocks/>
            </p:cNvCxnSpPr>
            <p:nvPr/>
          </p:nvCxnSpPr>
          <p:spPr>
            <a:xfrm>
              <a:off x="7585778" y="3571642"/>
              <a:ext cx="1866710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36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B091-D0F3-C561-0852-8FBA05DB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Setting Up Data and Model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1118-87AF-AA8D-17BE-0B7A2DB5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Loading:</a:t>
            </a:r>
          </a:p>
          <a:p>
            <a:pPr lvl="1"/>
            <a:r>
              <a:rPr lang="en-US" dirty="0"/>
              <a:t>Dataset consists of around 2000 images each in both masked and unmasked faces</a:t>
            </a:r>
          </a:p>
          <a:p>
            <a:pPr lvl="1"/>
            <a:r>
              <a:rPr lang="en-US" dirty="0"/>
              <a:t>Labels are one-hot encoded.</a:t>
            </a:r>
          </a:p>
          <a:p>
            <a:r>
              <a:rPr lang="en-US" dirty="0"/>
              <a:t>Data Split:</a:t>
            </a:r>
          </a:p>
          <a:p>
            <a:pPr lvl="1"/>
            <a:r>
              <a:rPr lang="en-US" dirty="0"/>
              <a:t>The dataset is split into training and testing sets (80% training, 20% testing).</a:t>
            </a:r>
          </a:p>
          <a:p>
            <a:r>
              <a:rPr lang="en-US" dirty="0"/>
              <a:t>Data Augmentation:</a:t>
            </a:r>
          </a:p>
          <a:p>
            <a:pPr lvl="1"/>
            <a:r>
              <a:rPr lang="en-US" dirty="0"/>
              <a:t>Data augmentation is applied to the training set.</a:t>
            </a:r>
          </a:p>
          <a:p>
            <a:pPr lvl="1"/>
            <a:r>
              <a:rPr lang="en-US" dirty="0"/>
              <a:t>Augmentation includes rotation, zoom, shifts, shear, and horizontal flip.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139FD-0BC7-6824-BA1C-06ADD2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0150" y="6310312"/>
            <a:ext cx="6286500" cy="365125"/>
          </a:xfrm>
        </p:spPr>
        <p:txBody>
          <a:bodyPr/>
          <a:lstStyle/>
          <a:p>
            <a:r>
              <a:rPr lang="en-US" dirty="0"/>
              <a:t>Dataset source - https://github.com/chandrikadeb7/Face-Mask-Detection/tree/master/dataset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06053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D331-88E3-4F39-498D-5A961D15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Model Architecture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98B4-D23F-FEE7-7BE1-7EE98103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Model: MobileNetV2</a:t>
            </a:r>
          </a:p>
          <a:p>
            <a:pPr lvl="1"/>
            <a:r>
              <a:rPr lang="en-US" dirty="0"/>
              <a:t>Pre-trained MobileNetV2 is used as the base model.</a:t>
            </a:r>
          </a:p>
          <a:p>
            <a:pPr lvl="1"/>
            <a:r>
              <a:rPr lang="en-US" dirty="0"/>
              <a:t>It provides efficiency even in resource-constrained scenarios</a:t>
            </a:r>
          </a:p>
          <a:p>
            <a:r>
              <a:rPr lang="en-US" dirty="0"/>
              <a:t>Custom Head Model:</a:t>
            </a:r>
          </a:p>
          <a:p>
            <a:pPr lvl="1"/>
            <a:r>
              <a:rPr lang="en-US" dirty="0"/>
              <a:t>Average pooling layer is added to the base model output.</a:t>
            </a:r>
          </a:p>
          <a:p>
            <a:pPr lvl="1"/>
            <a:r>
              <a:rPr lang="en-US" dirty="0"/>
              <a:t>Flatten layer transforms the output into a vector.</a:t>
            </a:r>
          </a:p>
          <a:p>
            <a:pPr lvl="1"/>
            <a:r>
              <a:rPr lang="en-US" dirty="0"/>
              <a:t>One dense layer is added, with </a:t>
            </a:r>
            <a:r>
              <a:rPr lang="en-US" dirty="0" err="1"/>
              <a:t>ReLU</a:t>
            </a:r>
            <a:r>
              <a:rPr lang="en-US" dirty="0"/>
              <a:t> activation and dropout.</a:t>
            </a:r>
          </a:p>
          <a:p>
            <a:pPr lvl="1"/>
            <a:r>
              <a:rPr lang="en-US" dirty="0"/>
              <a:t>Final dense layer with </a:t>
            </a:r>
            <a:r>
              <a:rPr lang="en-US" dirty="0" err="1"/>
              <a:t>softmax</a:t>
            </a:r>
            <a:r>
              <a:rPr lang="en-US" dirty="0"/>
              <a:t> activation for binary classification.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888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7A35-A1DE-4E9B-D9C6-1F31F69D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Model Training and Optimization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8681-A71C-6C4C-1AAD-AC35BB775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264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Freezing Base Model:</a:t>
            </a:r>
          </a:p>
          <a:p>
            <a:pPr marL="457200" lvl="1" indent="0">
              <a:buNone/>
            </a:pPr>
            <a:r>
              <a:rPr lang="en-US" dirty="0"/>
              <a:t>All layers in the base model are frozen (not trainable).</a:t>
            </a:r>
          </a:p>
          <a:p>
            <a:r>
              <a:rPr lang="en-US" dirty="0"/>
              <a:t>Optimizer:</a:t>
            </a:r>
          </a:p>
          <a:p>
            <a:pPr marL="457200" lvl="1" indent="0">
              <a:buNone/>
            </a:pPr>
            <a:r>
              <a:rPr lang="en-US" dirty="0"/>
              <a:t>Adam optimizer with a learning rate schedule.</a:t>
            </a:r>
          </a:p>
          <a:p>
            <a:r>
              <a:rPr lang="en-US" dirty="0"/>
              <a:t>Model Compilation:</a:t>
            </a:r>
          </a:p>
          <a:p>
            <a:pPr marL="457200" lvl="1" indent="0">
              <a:buNone/>
            </a:pPr>
            <a:r>
              <a:rPr lang="en-US" dirty="0"/>
              <a:t>Binary cross-entropy loss for binary classification.</a:t>
            </a:r>
          </a:p>
          <a:p>
            <a:r>
              <a:rPr lang="en-US" dirty="0"/>
              <a:t>Model Training:</a:t>
            </a:r>
          </a:p>
          <a:p>
            <a:pPr marL="457200" lvl="1" indent="0">
              <a:buNone/>
            </a:pPr>
            <a:r>
              <a:rPr lang="en-US" dirty="0"/>
              <a:t>	Model is trained using the augmented training data.</a:t>
            </a:r>
          </a:p>
          <a:p>
            <a:pPr marL="457200" lvl="1" indent="0">
              <a:buNone/>
            </a:pPr>
            <a:r>
              <a:rPr lang="en-US" dirty="0"/>
              <a:t>	Validation data is used to monitor model performance.</a:t>
            </a:r>
          </a:p>
          <a:p>
            <a:r>
              <a:rPr lang="en-US" dirty="0"/>
              <a:t>Result :</a:t>
            </a:r>
          </a:p>
          <a:p>
            <a:pPr marL="0" indent="0">
              <a:buNone/>
            </a:pPr>
            <a:r>
              <a:rPr lang="en-US" sz="2400" dirty="0"/>
              <a:t>	Gives an accuracy of 97.76% on test data</a:t>
            </a:r>
          </a:p>
        </p:txBody>
      </p:sp>
    </p:spTree>
    <p:extLst>
      <p:ext uri="{BB962C8B-B14F-4D97-AF65-F5344CB8AC3E}">
        <p14:creationId xmlns:p14="http://schemas.microsoft.com/office/powerpoint/2010/main" val="277998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B4BC-54E5-43FA-817D-1DA0EB4E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651"/>
            <a:ext cx="9144000" cy="8413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Söhne"/>
              </a:rPr>
              <a:t>Image Assessment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354B6-DFA2-4884-ACF7-448AEC5E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6" y="2057401"/>
            <a:ext cx="6238360" cy="3982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A7E42-A58B-4D43-8604-D30BBB0540D2}"/>
              </a:ext>
            </a:extLst>
          </p:cNvPr>
          <p:cNvSpPr txBox="1"/>
          <p:nvPr/>
        </p:nvSpPr>
        <p:spPr>
          <a:xfrm>
            <a:off x="6746790" y="1955006"/>
            <a:ext cx="53404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upload images through the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the backend the image is first sent to the haar face detection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there the cropped face image is sent to the mask detection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image is classified by this model and the result is displayed to the user.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3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6E0C-0110-080F-02BF-AECC7F29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1917-7A80-DFE0-5072-BCCFB27D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3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RALDINE PERSONAL USE" pitchFamily="2" charset="0"/>
                <a:ea typeface="+mn-ea"/>
                <a:cs typeface="+mn-cs"/>
              </a:rPr>
              <a:t>Thank you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7144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358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GERALDINE PERSONAL USE</vt:lpstr>
      <vt:lpstr>Söhne</vt:lpstr>
      <vt:lpstr>Office Theme</vt:lpstr>
      <vt:lpstr>Face Mask Detection Computer Vision Project</vt:lpstr>
      <vt:lpstr>Face detection - using haar model </vt:lpstr>
      <vt:lpstr>Setting Up Data and Model</vt:lpstr>
      <vt:lpstr>Model Architecture</vt:lpstr>
      <vt:lpstr>Model Training and Optimization</vt:lpstr>
      <vt:lpstr>Image Assessment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Sreekumar</dc:creator>
  <cp:lastModifiedBy>Aswin Sreekumar</cp:lastModifiedBy>
  <cp:revision>3</cp:revision>
  <dcterms:created xsi:type="dcterms:W3CDTF">2023-11-01T06:10:33Z</dcterms:created>
  <dcterms:modified xsi:type="dcterms:W3CDTF">2023-11-03T13:09:58Z</dcterms:modified>
</cp:coreProperties>
</file>