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074F306-E19D-43B2-88A3-56850CF884FE}" v="2" dt="2024-09-29T04:35:36.684"/>
    <p1510:client id="{39FAE6A1-AE40-41B5-9536-D627D1E1CB13}" v="3" dt="2024-09-29T04:03:06.674"/>
    <p1510:client id="{5F3C0ABB-D4C8-49EF-849F-52080942CD43}" v="4" dt="2024-09-29T03:54:42.832"/>
    <p1510:client id="{5FBE1BE6-468C-4EC2-9A7E-F8CC34923EDF}" v="2" dt="2024-09-29T03:59:33.097"/>
    <p1510:client id="{660392BB-9611-410D-8D0B-3903C0732F3A}" v="3" dt="2024-09-29T04:27:58.41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BB1BE3C7-A501-4874-81D7-7D7B96454F2A}" v="3" dt="2024-09-29T04:12:59.415"/>
    <p1510:client id="{C6F95095-D8B6-4656-956C-8089D9F6DF6D}" v="11" dt="2024-09-29T04:19:01.988"/>
    <p1510:client id="{CAEBC2D0-4038-49C5-B6ED-E1C77F23E4E7}" v="3" dt="2024-09-29T04:32:53.202"/>
    <p1510:client id="{DD9DBE78-B493-4A13-9709-4B53B6690EBD}" v="2" dt="2024-09-29T03:29:11.332"/>
    <p1510:client id="{E886BF3B-DC16-45A3-8F6A-F06120C7E49B}" v="11" dt="2024-09-29T03:10:57.080"/>
    <p1510:client id="{EF507B7B-06A1-4AFD-82E8-D3EBAAC6FE00}" v="3" dt="2024-09-29T04:38:53.716"/>
    <p1510:client id="{F82F3C79-8E78-4141-B06C-493919F4D826}" v="3" dt="2024-09-29T04:30:1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msak\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26"/>
  </c:pivotSource>
  <c:chart>
    <c:autoTitleDeleted val="0"/>
    <c:pivotFmts>
      <c:pivotFmt>
        <c:idx val="0"/>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ln w="9525" cap="rnd">
            <a:solidFill>
              <a:schemeClr val="accent1"/>
            </a:solidFill>
            <a:round/>
          </a:ln>
          <a:effectLst/>
        </c:spPr>
      </c:pivotFmt>
      <c:pivotFmt>
        <c:idx val="6"/>
        <c:spPr>
          <a:ln w="9525" cap="rnd">
            <a:solidFill>
              <a:schemeClr val="accent2"/>
            </a:solidFill>
            <a:round/>
          </a:ln>
          <a:effectLst/>
        </c:spPr>
      </c:pivotFmt>
      <c:pivotFmt>
        <c:idx val="7"/>
        <c:spPr>
          <a:ln w="9525" cap="rnd">
            <a:solidFill>
              <a:schemeClr val="accent3"/>
            </a:solidFill>
            <a:round/>
          </a:ln>
          <a:effectLst/>
        </c:spPr>
      </c:pivotFmt>
      <c:pivotFmt>
        <c:idx val="8"/>
        <c:spPr>
          <a:ln w="9525" cap="rnd">
            <a:solidFill>
              <a:schemeClr val="accent4"/>
            </a:solidFill>
            <a:round/>
          </a:ln>
          <a:effectLst/>
        </c:spPr>
      </c:pivotFmt>
      <c:pivotFmt>
        <c:idx val="9"/>
        <c:spPr>
          <a:ln w="9525" cap="rnd">
            <a:solidFill>
              <a:schemeClr val="accent5"/>
            </a:solidFill>
            <a:round/>
          </a:ln>
          <a:effectLst/>
        </c:spPr>
      </c:pivotFmt>
      <c:pivotFmt>
        <c:idx val="10"/>
        <c:spPr>
          <a:ln w="9525" cap="rnd">
            <a:solidFill>
              <a:schemeClr val="accent6"/>
            </a:solidFill>
            <a:round/>
          </a:ln>
          <a:effectLst/>
        </c:spPr>
      </c:pivotFmt>
      <c:pivotFmt>
        <c:idx val="11"/>
        <c:spPr>
          <a:ln w="9525" cap="rnd">
            <a:solidFill>
              <a:schemeClr val="accent1">
                <a:lumMod val="60000"/>
              </a:schemeClr>
            </a:solidFill>
            <a:round/>
          </a:ln>
          <a:effectLst/>
        </c:spPr>
      </c:pivotFmt>
      <c:pivotFmt>
        <c:idx val="12"/>
        <c:spPr>
          <a:ln w="9525" cap="rnd">
            <a:solidFill>
              <a:schemeClr val="accent2">
                <a:lumMod val="60000"/>
              </a:schemeClr>
            </a:solidFill>
            <a:round/>
          </a:ln>
          <a:effectLst/>
        </c:spPr>
      </c:pivotFmt>
      <c:pivotFmt>
        <c:idx val="13"/>
        <c:spPr>
          <a:ln w="9525" cap="rnd">
            <a:solidFill>
              <a:schemeClr val="accent3">
                <a:lumMod val="60000"/>
              </a:schemeClr>
            </a:solidFill>
            <a:round/>
          </a:ln>
          <a:effectLst/>
        </c:spPr>
      </c:pivotFmt>
      <c:pivotFmt>
        <c:idx val="14"/>
        <c:spPr>
          <a:ln w="9525" cap="rnd">
            <a:solidFill>
              <a:schemeClr val="accent4">
                <a:lumMod val="60000"/>
              </a:schemeClr>
            </a:solidFill>
            <a:round/>
          </a:ln>
          <a:effectLst/>
        </c:spPr>
      </c:pivotFmt>
      <c:pivotFmt>
        <c:idx val="15"/>
        <c:spPr>
          <a:ln w="952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6"/>
        <c:spPr>
          <a:ln w="9525" cap="rnd">
            <a:solidFill>
              <a:schemeClr val="accent3"/>
            </a:solidFill>
            <a:round/>
          </a:ln>
          <a:effectLst/>
        </c:spPr>
        <c:marker>
          <c:symbol val="none"/>
        </c:marker>
        <c:dLbl>
          <c:idx val="0"/>
          <c:delete val="1"/>
          <c:extLst>
            <c:ext xmlns:c15="http://schemas.microsoft.com/office/drawing/2012/chart" uri="{CE6537A1-D6FC-4f65-9D91-7224C49458BB}"/>
          </c:extLst>
        </c:dLbl>
      </c:pivotFmt>
      <c:pivotFmt>
        <c:idx val="17"/>
        <c:spPr>
          <a:ln w="9525" cap="rnd">
            <a:solidFill>
              <a:schemeClr val="accent4"/>
            </a:solidFill>
            <a:round/>
          </a:ln>
          <a:effectLst/>
        </c:spPr>
        <c:marker>
          <c:symbol val="none"/>
        </c:marker>
        <c:dLbl>
          <c:idx val="0"/>
          <c:delete val="1"/>
          <c:extLst>
            <c:ext xmlns:c15="http://schemas.microsoft.com/office/drawing/2012/chart" uri="{CE6537A1-D6FC-4f65-9D91-7224C49458BB}"/>
          </c:extLst>
        </c:dLbl>
      </c:pivotFmt>
      <c:pivotFmt>
        <c:idx val="18"/>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9"/>
        <c:spPr>
          <a:ln w="9525" cap="rnd">
            <a:solidFill>
              <a:schemeClr val="accent1"/>
            </a:solidFill>
            <a:round/>
          </a:ln>
          <a:effectLst/>
        </c:spPr>
      </c:pivotFmt>
      <c:pivotFmt>
        <c:idx val="20"/>
        <c:spPr>
          <a:ln w="9525" cap="rnd">
            <a:solidFill>
              <a:schemeClr val="accent2"/>
            </a:solidFill>
            <a:round/>
          </a:ln>
          <a:effectLst/>
        </c:spPr>
      </c:pivotFmt>
      <c:pivotFmt>
        <c:idx val="21"/>
        <c:spPr>
          <a:ln w="9525" cap="rnd">
            <a:solidFill>
              <a:schemeClr val="accent3"/>
            </a:solidFill>
            <a:round/>
          </a:ln>
          <a:effectLst/>
        </c:spPr>
      </c:pivotFmt>
      <c:pivotFmt>
        <c:idx val="22"/>
        <c:spPr>
          <a:ln w="9525" cap="rnd">
            <a:solidFill>
              <a:schemeClr val="accent4"/>
            </a:solidFill>
            <a:round/>
          </a:ln>
          <a:effectLst/>
        </c:spPr>
      </c:pivotFmt>
      <c:pivotFmt>
        <c:idx val="23"/>
        <c:spPr>
          <a:ln w="9525" cap="rnd">
            <a:solidFill>
              <a:schemeClr val="accent5"/>
            </a:solidFill>
            <a:round/>
          </a:ln>
          <a:effectLst/>
        </c:spPr>
      </c:pivotFmt>
      <c:pivotFmt>
        <c:idx val="24"/>
        <c:spPr>
          <a:ln w="9525" cap="rnd">
            <a:solidFill>
              <a:schemeClr val="accent6"/>
            </a:solidFill>
            <a:round/>
          </a:ln>
          <a:effectLst/>
        </c:spPr>
      </c:pivotFmt>
      <c:pivotFmt>
        <c:idx val="25"/>
        <c:spPr>
          <a:ln w="9525" cap="rnd">
            <a:solidFill>
              <a:schemeClr val="accent1">
                <a:lumMod val="60000"/>
              </a:schemeClr>
            </a:solidFill>
            <a:round/>
          </a:ln>
          <a:effectLst/>
        </c:spPr>
      </c:pivotFmt>
      <c:pivotFmt>
        <c:idx val="26"/>
        <c:spPr>
          <a:ln w="9525" cap="rnd">
            <a:solidFill>
              <a:schemeClr val="accent2">
                <a:lumMod val="60000"/>
              </a:schemeClr>
            </a:solidFill>
            <a:round/>
          </a:ln>
          <a:effectLst/>
        </c:spPr>
      </c:pivotFmt>
      <c:pivotFmt>
        <c:idx val="27"/>
        <c:spPr>
          <a:ln w="9525" cap="rnd">
            <a:solidFill>
              <a:schemeClr val="accent3">
                <a:lumMod val="60000"/>
              </a:schemeClr>
            </a:solidFill>
            <a:round/>
          </a:ln>
          <a:effectLst/>
        </c:spPr>
      </c:pivotFmt>
      <c:pivotFmt>
        <c:idx val="28"/>
        <c:spPr>
          <a:ln w="9525" cap="rnd">
            <a:solidFill>
              <a:schemeClr val="accent4">
                <a:lumMod val="60000"/>
              </a:schemeClr>
            </a:solidFill>
            <a:round/>
          </a:ln>
          <a:effectLst/>
        </c:spPr>
      </c:pivotFmt>
      <c:pivotFmt>
        <c:idx val="29"/>
        <c:spPr>
          <a:ln w="952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30"/>
        <c:spPr>
          <a:ln w="9525" cap="rnd">
            <a:solidFill>
              <a:schemeClr val="accent3"/>
            </a:solidFill>
            <a:round/>
          </a:ln>
          <a:effectLst/>
        </c:spPr>
        <c:marker>
          <c:symbol val="none"/>
        </c:marker>
        <c:dLbl>
          <c:idx val="0"/>
          <c:delete val="1"/>
          <c:extLst>
            <c:ext xmlns:c15="http://schemas.microsoft.com/office/drawing/2012/chart" uri="{CE6537A1-D6FC-4f65-9D91-7224C49458BB}"/>
          </c:extLst>
        </c:dLbl>
      </c:pivotFmt>
      <c:pivotFmt>
        <c:idx val="31"/>
        <c:spPr>
          <a:ln w="9525" cap="rnd">
            <a:solidFill>
              <a:schemeClr val="accent4"/>
            </a:solidFill>
            <a:round/>
          </a:ln>
          <a:effectLst/>
        </c:spPr>
        <c:marker>
          <c:symbol val="none"/>
        </c:marker>
        <c:dLbl>
          <c:idx val="0"/>
          <c:delete val="1"/>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1"/>
        <c:ser>
          <c:idx val="0"/>
          <c:order val="0"/>
          <c:tx>
            <c:strRef>
              <c:f>Sheet4!$B$3:$B$4</c:f>
              <c:strCache>
                <c:ptCount val="1"/>
                <c:pt idx="0">
                  <c:v>HIGH</c:v>
                </c:pt>
              </c:strCache>
            </c:strRef>
          </c:tx>
          <c:spPr>
            <a:ln w="9525" cap="rnd">
              <a:solidFill>
                <a:schemeClr val="accent1"/>
              </a:solidFill>
              <a:round/>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969-4F76-94F4-1E1E52637711}"/>
            </c:ext>
          </c:extLst>
        </c:ser>
        <c:ser>
          <c:idx val="1"/>
          <c:order val="1"/>
          <c:tx>
            <c:strRef>
              <c:f>Sheet4!$C$3:$C$4</c:f>
              <c:strCache>
                <c:ptCount val="1"/>
                <c:pt idx="0">
                  <c:v>LOW</c:v>
                </c:pt>
              </c:strCache>
            </c:strRef>
          </c:tx>
          <c:spPr>
            <a:ln w="9525" cap="rnd">
              <a:solidFill>
                <a:schemeClr val="accent2"/>
              </a:solidFill>
              <a:round/>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969-4F76-94F4-1E1E52637711}"/>
            </c:ext>
          </c:extLst>
        </c:ser>
        <c:ser>
          <c:idx val="2"/>
          <c:order val="2"/>
          <c:tx>
            <c:strRef>
              <c:f>Sheet4!$D$3:$D$4</c:f>
              <c:strCache>
                <c:ptCount val="1"/>
                <c:pt idx="0">
                  <c:v>MEDIUM</c:v>
                </c:pt>
              </c:strCache>
            </c:strRef>
          </c:tx>
          <c:spPr>
            <a:ln w="9525" cap="rnd">
              <a:solidFill>
                <a:schemeClr val="accent3"/>
              </a:solidFill>
              <a:round/>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6969-4F76-94F4-1E1E52637711}"/>
            </c:ext>
          </c:extLst>
        </c:ser>
        <c:ser>
          <c:idx val="3"/>
          <c:order val="3"/>
          <c:tx>
            <c:strRef>
              <c:f>Sheet4!$E$3:$E$4</c:f>
              <c:strCache>
                <c:ptCount val="1"/>
                <c:pt idx="0">
                  <c:v>VERY HIGHT</c:v>
                </c:pt>
              </c:strCache>
            </c:strRef>
          </c:tx>
          <c:spPr>
            <a:ln w="9525" cap="rnd">
              <a:solidFill>
                <a:schemeClr val="accent4"/>
              </a:solidFill>
              <a:round/>
            </a:ln>
            <a:effectLst/>
          </c:spP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6969-4F76-94F4-1E1E52637711}"/>
            </c:ext>
          </c:extLst>
        </c:ser>
        <c:bandFmts>
          <c:bandFmt>
            <c:idx val="0"/>
            <c:spPr>
              <a:ln w="9525" cap="rnd">
                <a:solidFill>
                  <a:schemeClr val="accent1"/>
                </a:solidFill>
                <a:round/>
              </a:ln>
              <a:effectLst/>
            </c:spPr>
          </c:bandFmt>
          <c:bandFmt>
            <c:idx val="1"/>
            <c:spPr>
              <a:ln w="9525" cap="rnd">
                <a:solidFill>
                  <a:schemeClr val="accent2"/>
                </a:solidFill>
                <a:round/>
              </a:ln>
              <a:effectLst/>
            </c:spPr>
          </c:bandFmt>
          <c:bandFmt>
            <c:idx val="2"/>
            <c:spPr>
              <a:ln w="9525" cap="rnd">
                <a:solidFill>
                  <a:schemeClr val="accent3"/>
                </a:solidFill>
                <a:round/>
              </a:ln>
              <a:effectLst/>
            </c:spPr>
          </c:bandFmt>
          <c:bandFmt>
            <c:idx val="3"/>
            <c:spPr>
              <a:ln w="9525" cap="rnd">
                <a:solidFill>
                  <a:schemeClr val="accent4"/>
                </a:solidFill>
                <a:round/>
              </a:ln>
              <a:effectLst/>
            </c:spPr>
          </c:bandFmt>
          <c:bandFmt>
            <c:idx val="4"/>
            <c:spPr>
              <a:ln w="9525" cap="rnd">
                <a:solidFill>
                  <a:schemeClr val="accent5"/>
                </a:solidFill>
                <a:round/>
              </a:ln>
              <a:effectLst/>
            </c:spPr>
          </c:bandFmt>
          <c:bandFmt>
            <c:idx val="5"/>
            <c:spPr>
              <a:ln w="9525" cap="rnd">
                <a:solidFill>
                  <a:schemeClr val="accent6"/>
                </a:solidFill>
                <a:round/>
              </a:ln>
              <a:effectLst/>
            </c:spPr>
          </c:bandFmt>
          <c:bandFmt>
            <c:idx val="6"/>
            <c:spPr>
              <a:ln w="9525" cap="rnd">
                <a:solidFill>
                  <a:schemeClr val="accent1">
                    <a:lumMod val="60000"/>
                  </a:schemeClr>
                </a:solidFill>
                <a:round/>
              </a:ln>
              <a:effectLst/>
            </c:spPr>
          </c:bandFmt>
          <c:bandFmt>
            <c:idx val="7"/>
            <c:spPr>
              <a:ln w="9525" cap="rnd">
                <a:solidFill>
                  <a:schemeClr val="accent2">
                    <a:lumMod val="60000"/>
                  </a:schemeClr>
                </a:solidFill>
                <a:round/>
              </a:ln>
              <a:effectLst/>
            </c:spPr>
          </c:bandFmt>
          <c:bandFmt>
            <c:idx val="8"/>
            <c:spPr>
              <a:ln w="9525" cap="rnd">
                <a:solidFill>
                  <a:schemeClr val="accent3">
                    <a:lumMod val="60000"/>
                  </a:schemeClr>
                </a:solidFill>
                <a:round/>
              </a:ln>
              <a:effectLst/>
            </c:spPr>
          </c:bandFmt>
          <c:bandFmt>
            <c:idx val="9"/>
            <c:spPr>
              <a:ln w="9525" cap="rnd">
                <a:solidFill>
                  <a:schemeClr val="accent4">
                    <a:lumMod val="60000"/>
                  </a:schemeClr>
                </a:solidFill>
                <a:round/>
              </a:ln>
              <a:effectLst/>
            </c:spPr>
          </c:bandFmt>
        </c:bandFmts>
        <c:axId val="369442639"/>
        <c:axId val="369431599"/>
        <c:axId val="303611215"/>
      </c:surface3DChart>
      <c:catAx>
        <c:axId val="369442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431599"/>
        <c:crosses val="autoZero"/>
        <c:auto val="1"/>
        <c:lblAlgn val="ctr"/>
        <c:lblOffset val="100"/>
        <c:noMultiLvlLbl val="0"/>
      </c:catAx>
      <c:valAx>
        <c:axId val="369431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442639"/>
        <c:crosses val="autoZero"/>
        <c:crossBetween val="midCat"/>
      </c:valAx>
      <c:serAx>
        <c:axId val="303611215"/>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69431599"/>
        <c:crosses val="autoZero"/>
      </c:serAx>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ASHWIN KUMAR.P</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312220015</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F0C8367D-0417-0135-5EB4-C724610E9D38}"/>
              </a:ext>
            </a:extLst>
          </p:cNvPr>
          <p:cNvGraphicFramePr>
            <a:graphicFrameLocks/>
          </p:cNvGraphicFramePr>
          <p:nvPr>
            <p:extLst>
              <p:ext uri="{D42A27DB-BD31-4B8C-83A1-F6EECF244321}">
                <p14:modId xmlns:p14="http://schemas.microsoft.com/office/powerpoint/2010/main" val="154215418"/>
              </p:ext>
            </p:extLst>
          </p:nvPr>
        </p:nvGraphicFramePr>
        <p:xfrm>
          <a:off x="1163782" y="2816830"/>
          <a:ext cx="7564582" cy="30029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40</TotalTime>
  <Words>729</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24</cp:revision>
  <dcterms:modified xsi:type="dcterms:W3CDTF">2024-09-29T04:39:37Z</dcterms:modified>
</cp:coreProperties>
</file>