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AC60CC8-CF4F-4FD6-817D-F4C3D7A15F5B}" type="datetimeFigureOut">
              <a:rPr lang="en-US" smtClean="0"/>
              <a:t>4/1/2024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74AE0FD-18D9-4E8C-B431-629035CB247D}" type="slidenum">
              <a:rPr lang="en-US" smtClean="0"/>
              <a:t>‹#›</a:t>
            </a:fld>
            <a:endParaRPr lang="en-US"/>
          </a:p>
        </p:txBody>
      </p:sp>
    </p:spTree>
    <p:extLst>
      <p:ext uri="{BB962C8B-B14F-4D97-AF65-F5344CB8AC3E}">
        <p14:creationId xmlns:p14="http://schemas.microsoft.com/office/powerpoint/2010/main" val="389553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4AE0FD-18D9-4E8C-B431-629035CB247D}" type="slidenum">
              <a:rPr lang="en-US" smtClean="0"/>
              <a:t>10</a:t>
            </a:fld>
            <a:endParaRPr lang="en-US"/>
          </a:p>
        </p:txBody>
      </p:sp>
    </p:spTree>
    <p:extLst>
      <p:ext uri="{BB962C8B-B14F-4D97-AF65-F5344CB8AC3E}">
        <p14:creationId xmlns:p14="http://schemas.microsoft.com/office/powerpoint/2010/main" val="281040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248400" y="2051367"/>
            <a:ext cx="7334250" cy="774065"/>
          </a:xfrm>
          <a:prstGeom prst="rect">
            <a:avLst/>
          </a:prstGeom>
        </p:spPr>
        <p:txBody>
          <a:bodyPr vert="horz" wrap="square" lIns="0" tIns="12700" rIns="0" bIns="0" rtlCol="0">
            <a:noAutofit/>
          </a:bodyPr>
          <a:lstStyle/>
          <a:p>
            <a:pPr marL="12700">
              <a:lnSpc>
                <a:spcPct val="100000"/>
              </a:lnSpc>
              <a:spcBef>
                <a:spcPts val="100"/>
              </a:spcBef>
            </a:pPr>
            <a:r>
              <a:rPr lang="en-US" sz="3200" b="1" dirty="0" smtClean="0">
                <a:latin typeface="Times New Roman" panose="02020603050405020304" pitchFamily="18" charset="0"/>
                <a:cs typeface="Times New Roman" panose="02020603050405020304" pitchFamily="18" charset="0"/>
              </a:rPr>
              <a:t>ASWIN S</a:t>
            </a:r>
            <a:endParaRPr sz="3200" b="1"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172200" y="2825432"/>
            <a:ext cx="6369050" cy="930275"/>
          </a:xfrm>
          <a:prstGeom prst="rect">
            <a:avLst/>
          </a:prstGeom>
          <a:noFill/>
        </p:spPr>
        <p:txBody>
          <a:bodyPr wrap="square" rtlCol="0" anchor="ctr">
            <a:noAutofit/>
          </a:bodyPr>
          <a:lstStyle/>
          <a:p>
            <a:r>
              <a:rPr lang="en-IN" sz="2800" b="1" spc="10" dirty="0" err="1" smtClean="0">
                <a:solidFill>
                  <a:srgbClr val="2D936B"/>
                </a:solidFill>
                <a:latin typeface="Trebuchet MS" panose="020B0603020202020204"/>
                <a:cs typeface="Trebuchet MS" panose="020B0603020202020204"/>
              </a:rPr>
              <a:t>B.Tech</a:t>
            </a:r>
            <a:r>
              <a:rPr lang="en-IN" sz="2800" b="1" spc="10" dirty="0" smtClean="0">
                <a:solidFill>
                  <a:srgbClr val="2D936B"/>
                </a:solidFill>
                <a:latin typeface="Trebuchet MS" panose="020B0603020202020204"/>
                <a:cs typeface="Trebuchet MS" panose="020B0603020202020204"/>
              </a:rPr>
              <a:t> AI&amp;DS</a:t>
            </a:r>
          </a:p>
          <a:p>
            <a:r>
              <a:rPr lang="en-IN" sz="2800" b="1" spc="10" dirty="0" smtClean="0">
                <a:solidFill>
                  <a:srgbClr val="2D936B"/>
                </a:solidFill>
                <a:latin typeface="Trebuchet MS" panose="020B0603020202020204"/>
              </a:rPr>
              <a:t>211521243026</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76287" y="5925606"/>
            <a:ext cx="6403342" cy="293670"/>
          </a:xfrm>
          <a:prstGeom prst="rect">
            <a:avLst/>
          </a:prstGeom>
        </p:spPr>
        <p:txBody>
          <a:bodyPr vert="horz" wrap="square" lIns="0" tIns="16510" rIns="0" bIns="0" rtlCol="0">
            <a:spAutoFit/>
          </a:bodyPr>
          <a:lstStyle/>
          <a:p>
            <a:pPr marL="12700">
              <a:lnSpc>
                <a:spcPct val="100000"/>
              </a:lnSpc>
              <a:spcBef>
                <a:spcPts val="130"/>
              </a:spcBef>
            </a:pPr>
            <a:r>
              <a:rPr lang="en-US" dirty="0" smtClean="0">
                <a:latin typeface="Trebuchet MS" panose="020B0603020202020204"/>
                <a:cs typeface="Trebuchet MS" panose="020B0603020202020204"/>
              </a:rPr>
              <a:t>GITHUB LINK: </a:t>
            </a:r>
            <a:r>
              <a:rPr lang="en-US" dirty="0" smtClean="0">
                <a:latin typeface="Trebuchet MS" panose="020B0603020202020204"/>
                <a:cs typeface="Trebuchet MS" panose="020B0603020202020204"/>
              </a:rPr>
              <a:t>https://github.com/Aswin04s/TNSDC-GENAI.git</a:t>
            </a:r>
            <a:endParaRPr dirty="0">
              <a:latin typeface="Trebuchet MS" panose="020B0603020202020204"/>
              <a:cs typeface="Trebuchet MS" panose="020B0603020202020204"/>
            </a:endParaRPr>
          </a:p>
        </p:txBody>
      </p:sp>
      <p:sp>
        <p:nvSpPr>
          <p:cNvPr id="11" name="Rectangle 1"/>
          <p:cNvSpPr>
            <a:spLocks noChangeArrowheads="1"/>
          </p:cNvSpPr>
          <p:nvPr/>
        </p:nvSpPr>
        <p:spPr bwMode="auto">
          <a:xfrm>
            <a:off x="683259" y="1183956"/>
            <a:ext cx="955533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dirty="0"/>
              <a:t>The culmination of our project has led to exceptional outcomes, characterized by a combination of precision, efficiency, and user satisfaction. Through exhaustive testing and validation processes, we have consistently achieved remarkable accuracy in translating textual input into detailed 3D models. Our solution not only excels in accuracy but also in efficiency, boasting swift processing times without compromising on quality. User feedback has been overwhelmingly positive, with stakeholders expressing appreciation for the solution's intuitive interface and its ability to cater to users with varying levels of expertise. These achievements underscore the significant potential of our project across diverse industries. From facilitating immersive educational experiences to revolutionizing design visualization and marketing campaigns, our solution opens up new avenues for creativity and communication. Looking ahead, our focus will be on continuous refinement and enhancement, ensuring that our solution remains at the forefront of text-to-3D modeling technology, empowering users to unleash their imagination and creativity like never before.</a:t>
            </a:r>
            <a:r>
              <a:rPr lang="en-US" sz="2000" dirty="0" smtClean="0"/>
              <a:t/>
            </a:r>
            <a:br>
              <a:rPr lang="en-US" sz="2000" dirty="0" smtClean="0"/>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739775" y="2268855"/>
            <a:ext cx="9110788" cy="707886"/>
          </a:xfrm>
          <a:prstGeom prst="rect">
            <a:avLst/>
          </a:prstGeom>
          <a:noFill/>
        </p:spPr>
        <p:txBody>
          <a:bodyPr wrap="square" rtlCol="0">
            <a:spAutoFit/>
          </a:bodyPr>
          <a:lstStyle/>
          <a:p>
            <a:r>
              <a:rPr lang="en-IN" sz="4000" dirty="0" smtClean="0"/>
              <a:t>TEXT TO 3D OBJECTS</a:t>
            </a:r>
            <a:endParaRPr lang="en-IN"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smtClean="0">
                <a:latin typeface="Bahnschrift" panose="020B0502040204020203" pitchFamily="34" charset="0"/>
              </a:rPr>
              <a:t>OUR </a:t>
            </a:r>
            <a:r>
              <a:rPr lang="en-US" sz="3200" dirty="0">
                <a:latin typeface="Bahnschrift" panose="020B0502040204020203" pitchFamily="34" charset="0"/>
              </a:rPr>
              <a:t>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a:t>
            </a:r>
            <a:r>
              <a:rPr lang="en-US" sz="3200" dirty="0" smtClean="0">
                <a:latin typeface="Bahnschrift" panose="020B0502040204020203" pitchFamily="34" charset="0"/>
              </a:rPr>
              <a:t>OUR </a:t>
            </a:r>
            <a:r>
              <a:rPr lang="en-US" sz="3200" dirty="0">
                <a:latin typeface="Bahnschrift" panose="020B0502040204020203" pitchFamily="34" charset="0"/>
              </a:rPr>
              <a:t>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575310"/>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IN" sz="4250" spc="-10" dirty="0"/>
              <a:t>	</a:t>
            </a:r>
            <a:r>
              <a:rPr sz="4250" spc="-75" dirty="0">
                <a:sym typeface="+mn-ea"/>
              </a:rPr>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85800" y="1668288"/>
            <a:ext cx="5307863" cy="954107"/>
          </a:xfrm>
          <a:prstGeom prst="rect">
            <a:avLst/>
          </a:prstGeom>
          <a:noFill/>
        </p:spPr>
        <p:txBody>
          <a:bodyPr wrap="none" rtlCol="0">
            <a:spAutoFit/>
          </a:bodyPr>
          <a:lstStyle/>
          <a:p>
            <a:pPr algn="l"/>
            <a:r>
              <a:rPr lang="en-US" sz="2800" dirty="0"/>
              <a:t>TOPIC: </a:t>
            </a:r>
            <a:r>
              <a:rPr lang="en-IN" sz="2800" dirty="0" smtClean="0"/>
              <a:t>TEXT TO 3D OBJECTS</a:t>
            </a:r>
          </a:p>
          <a:p>
            <a:pPr algn="l"/>
            <a:endParaRPr lang="en-US" sz="2800" b="0" i="0" dirty="0">
              <a:solidFill>
                <a:srgbClr val="444444"/>
              </a:solidFill>
              <a:effectLst/>
              <a:latin typeface="Georgia" panose="02040502050405020303" pitchFamily="18" charset="0"/>
            </a:endParaRPr>
          </a:p>
        </p:txBody>
      </p:sp>
      <p:sp>
        <p:nvSpPr>
          <p:cNvPr id="12" name="TextBox 11"/>
          <p:cNvSpPr txBox="1"/>
          <p:nvPr/>
        </p:nvSpPr>
        <p:spPr>
          <a:xfrm>
            <a:off x="739775" y="2500253"/>
            <a:ext cx="6938328" cy="2862322"/>
          </a:xfrm>
          <a:prstGeom prst="rect">
            <a:avLst/>
          </a:prstGeom>
          <a:noFill/>
        </p:spPr>
        <p:txBody>
          <a:bodyPr wrap="square" rtlCol="0">
            <a:spAutoFit/>
          </a:bodyPr>
          <a:lstStyle/>
          <a:p>
            <a:r>
              <a:rPr lang="en-US" sz="2000" dirty="0"/>
              <a:t>The challenge lies in seamlessly translating textual information into tangible 3D objects. Existing methods often fall short, struggling with language nuances and yielding incomplete or inaccurate representations. This disconnect impedes effective communication and hampers creativity in various fields. Our project seeks to address this gap by developing innovative solutions that efficiently convert text into detailed and visually compelling 3D models, aiming to revolutionize digital content creation and visualization.</a:t>
            </a:r>
            <a:endParaRPr lang="en-US" sz="2000" dirty="0">
              <a:solidFill>
                <a:schemeClr val="tx1">
                  <a:lumMod val="95000"/>
                  <a:lumOff val="5000"/>
                </a:schemeClr>
              </a:solidFill>
              <a:latin typeface="Söhn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6275" y="1800893"/>
            <a:ext cx="7924575" cy="4401205"/>
          </a:xfrm>
          <a:prstGeom prst="rect">
            <a:avLst/>
          </a:prstGeom>
          <a:noFill/>
        </p:spPr>
        <p:txBody>
          <a:bodyPr wrap="square" rtlCol="0">
            <a:spAutoFit/>
          </a:bodyPr>
          <a:lstStyle/>
          <a:p>
            <a:r>
              <a:rPr lang="en-US" sz="2000" dirty="0"/>
              <a:t>Our project is centered on the innovative concept of converting textual input into intricate 3D objects, capitalizing on recent advancements in both natural language processing and 3D modeling technologies. We will embark on a comprehensive exploration of various algorithms, methodologies, and software tools aimed at efficiently analyzing textual data, extracting pertinent information, and translating it into visually captivating 3D representations. By integrating these elements, our objective is to develop a robust and seamless pipeline that empowers users to effortlessly transform textual descriptions or concepts into tangible, immersive 3D objects. Through this endeavor, we envision enabling enhanced visualization, communication, and creativity across a multitude of domains, from education and design to marketing and entertainment.</a:t>
            </a: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23900" y="1606214"/>
            <a:ext cx="7924801" cy="4401205"/>
          </a:xfrm>
          <a:prstGeom prst="rect">
            <a:avLst/>
          </a:prstGeom>
          <a:noFill/>
        </p:spPr>
        <p:txBody>
          <a:bodyPr wrap="square" rtlCol="0">
            <a:spAutoFit/>
          </a:bodyPr>
          <a:lstStyle/>
          <a:p>
            <a:r>
              <a:rPr lang="en-US" sz="2000" dirty="0"/>
              <a:t>Our text-to-3D object technology serves a diverse array of users spanning education, design, marketing, and research. In education, teachers can elevate learning experiences by translating textual content into interactive 3D models, fostering deeper engagement and understanding among students. Designers benefit from rapid prototyping capabilities, allowing them to visualize ideas quickly and iterate efficiently. Marketers leverage the power of dynamic 3D visuals to captivate audiences and communicate brand messages in memorable ways. Researchers find value in exploring complex data sets through immersive 3D representations, uncovering insights that may not be apparent in traditional formats. Our solution empowers users across these domains to convey information effectively, fostering creativity and collaboration in their respective fields.</a:t>
            </a:r>
            <a:r>
              <a:rPr lang="en-US" sz="2000" dirty="0" smtClean="0"/>
              <a:t/>
            </a:r>
            <a:br>
              <a:rPr lang="en-US" sz="2000" dirty="0" smtClean="0"/>
            </a:br>
            <a:endParaRPr lang="en-US" sz="2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584960"/>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smtClean="0"/>
              <a:t>OUR</a:t>
            </a:r>
            <a:r>
              <a:rPr sz="3600" spc="-95" dirty="0" smtClean="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19142" y="1926590"/>
            <a:ext cx="6691888" cy="3693319"/>
          </a:xfrm>
          <a:prstGeom prst="rect">
            <a:avLst/>
          </a:prstGeom>
          <a:noFill/>
        </p:spPr>
        <p:txBody>
          <a:bodyPr wrap="square" rtlCol="0">
            <a:spAutoFit/>
          </a:bodyPr>
          <a:lstStyle/>
          <a:p>
            <a:r>
              <a:rPr lang="en-US" dirty="0"/>
              <a:t>We propose a cutting-edge solution that leverages advanced natural language processing algorithms and 3D modeling techniques to seamlessly transform text into intricate 3D objects. By harnessing the power of artificial intelligence, our solution offers unparalleled accuracy and efficiency in converting textual data into visually compelling representations. This innovation not only streamlines the content creation process but also enhances communication and visualization across various industries. With our approach, we aim to empower creators, designers, and educators to effortlessly translate ideas into tangible, immersive experiences, unlocking new frontiers of creativity and innovation.</a:t>
            </a:r>
            <a:r>
              <a:rPr lang="en-US" dirty="0" smtClean="0"/>
              <a:t/>
            </a:r>
            <a:br>
              <a:rPr lang="en-US" dirty="0" smtClean="0"/>
            </a:br>
            <a:endParaRPr lang="en-IN"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dirty="0" smtClean="0"/>
              <a:t>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234818" y="1807891"/>
            <a:ext cx="7347332" cy="3693319"/>
          </a:xfrm>
          <a:prstGeom prst="rect">
            <a:avLst/>
          </a:prstGeom>
          <a:noFill/>
        </p:spPr>
        <p:txBody>
          <a:bodyPr wrap="square" rtlCol="0">
            <a:spAutoFit/>
          </a:bodyPr>
          <a:lstStyle/>
          <a:p>
            <a:r>
              <a:rPr lang="en-US" dirty="0"/>
              <a:t>Our solution brings text to 3D object conversion to new heights, offering unparalleled accuracy and efficiency. By leveraging advanced natural language processing techniques and cutting-edge 3D modeling algorithms, we seamlessly transform textual input into detailed and visually stunning 3D representations. What sets our solution apart is its ability to capture the subtle nuances of language, ensuring that the resulting 3D objects faithfully reflect the intended meaning. With its user-friendly interface and customizable features, our solution empowers users to unleash their creativity and bring their ideas to life in ways never before possible. Whether it's for educational purposes, design visualization, or marketing campaigns, our solution promises to deliver an unparalleled wow factor, revolutionizing the way we interact with digital content.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374968"/>
            <a:ext cx="6468745" cy="4629472"/>
          </a:xfrm>
          <a:prstGeom prst="rect">
            <a:avLst/>
          </a:prstGeom>
        </p:spPr>
        <p:txBody>
          <a:bodyPr vert="horz" wrap="square" lIns="0" tIns="12700" rIns="0" bIns="0" rtlCol="0">
            <a:spAutoFit/>
          </a:bodyPr>
          <a:lstStyle/>
          <a:p>
            <a:pPr marL="457200" indent="-457200">
              <a:buFont typeface="+mj-lt"/>
              <a:buAutoNum type="arabicPeriod"/>
            </a:pPr>
            <a:r>
              <a:rPr lang="en-US" sz="2400" dirty="0" smtClean="0"/>
              <a:t>Define </a:t>
            </a:r>
            <a:r>
              <a:rPr lang="en-US" sz="2400" dirty="0"/>
              <a:t>Objectives</a:t>
            </a:r>
          </a:p>
          <a:p>
            <a:pPr marL="457200" indent="-457200">
              <a:buFont typeface="+mj-lt"/>
              <a:buAutoNum type="arabicPeriod"/>
            </a:pPr>
            <a:r>
              <a:rPr lang="en-US" sz="2400" dirty="0"/>
              <a:t>Gather Requirements</a:t>
            </a:r>
          </a:p>
          <a:p>
            <a:pPr marL="457200" indent="-457200">
              <a:buFont typeface="+mj-lt"/>
              <a:buAutoNum type="arabicPeriod"/>
            </a:pPr>
            <a:r>
              <a:rPr lang="en-US" sz="2400" dirty="0"/>
              <a:t>Conceptualization</a:t>
            </a:r>
          </a:p>
          <a:p>
            <a:pPr marL="457200" indent="-457200">
              <a:buFont typeface="+mj-lt"/>
              <a:buAutoNum type="arabicPeriod"/>
            </a:pPr>
            <a:r>
              <a:rPr lang="en-US" sz="2400" dirty="0"/>
              <a:t>Research</a:t>
            </a:r>
          </a:p>
          <a:p>
            <a:pPr marL="457200" indent="-457200">
              <a:buFont typeface="+mj-lt"/>
              <a:buAutoNum type="arabicPeriod"/>
            </a:pPr>
            <a:r>
              <a:rPr lang="en-US" sz="2400" dirty="0"/>
              <a:t>Sketching/Storyboarding</a:t>
            </a:r>
          </a:p>
          <a:p>
            <a:pPr marL="457200" indent="-457200">
              <a:buFont typeface="+mj-lt"/>
              <a:buAutoNum type="arabicPeriod"/>
            </a:pPr>
            <a:r>
              <a:rPr lang="en-US" sz="2400" dirty="0"/>
              <a:t>Choose Modeling Software</a:t>
            </a:r>
          </a:p>
          <a:p>
            <a:pPr marL="457200" indent="-457200">
              <a:buFont typeface="+mj-lt"/>
              <a:buAutoNum type="arabicPeriod"/>
            </a:pPr>
            <a:r>
              <a:rPr lang="en-US" sz="2400" dirty="0"/>
              <a:t>Create Base Geometry</a:t>
            </a:r>
          </a:p>
          <a:p>
            <a:pPr marL="457200" indent="-457200">
              <a:buFont typeface="+mj-lt"/>
              <a:buAutoNum type="arabicPeriod"/>
            </a:pPr>
            <a:r>
              <a:rPr lang="en-US" sz="2400" dirty="0"/>
              <a:t>Refinement</a:t>
            </a:r>
          </a:p>
          <a:p>
            <a:pPr marL="457200" indent="-457200">
              <a:buFont typeface="+mj-lt"/>
              <a:buAutoNum type="arabicPeriod"/>
            </a:pPr>
            <a:r>
              <a:rPr lang="en-US" sz="2400" dirty="0"/>
              <a:t>Topology Optimization</a:t>
            </a:r>
          </a:p>
          <a:p>
            <a:pPr marL="457200" indent="-457200">
              <a:buFont typeface="+mj-lt"/>
              <a:buAutoNum type="arabicPeriod"/>
            </a:pPr>
            <a:r>
              <a:rPr lang="en-US" sz="2400" dirty="0"/>
              <a:t>Test and Iterate</a:t>
            </a:r>
          </a:p>
          <a:p>
            <a:pPr marL="457200" indent="-457200">
              <a:buFont typeface="+mj-lt"/>
              <a:buAutoNum type="arabicPeriod"/>
            </a:pPr>
            <a:r>
              <a:rPr lang="en-US" sz="2400" dirty="0"/>
              <a:t>Finalize and Export</a:t>
            </a:r>
          </a:p>
          <a:p>
            <a:pPr marL="457200" indent="-457200">
              <a:lnSpc>
                <a:spcPct val="150000"/>
              </a:lnSpc>
              <a:buFont typeface="+mj-lt"/>
              <a:buAutoNum type="arabicPeriod"/>
            </a:pPr>
            <a:r>
              <a:rPr lang="en-US" sz="2400" dirty="0"/>
              <a:t>Documentation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873</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Calibri</vt:lpstr>
      <vt:lpstr>Georgia</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OUR SOLUTION AND ITS VALUE PROPOSITION</vt:lpstr>
      <vt:lpstr>THE WOW IN 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toshia</cp:lastModifiedBy>
  <cp:revision>9</cp:revision>
  <dcterms:created xsi:type="dcterms:W3CDTF">2024-03-30T07:02:00Z</dcterms:created>
  <dcterms:modified xsi:type="dcterms:W3CDTF">2024-04-01T14:03:19Z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2024-03-30T05:30:00Z</vt:filetime>
  </property>
  <property fmtid="{D5CDD505-2E9C-101B-9397-08002B2CF9AE}" pid="4" name="ICV">
    <vt:lpwstr>F01FC1D771F447B4B7254B95A27C392D_12</vt:lpwstr>
  </property>
  <property fmtid="{D5CDD505-2E9C-101B-9397-08002B2CF9AE}" pid="5" name="KSOProductBuildVer">
    <vt:lpwstr>1033-12.2.0.13472</vt:lpwstr>
  </property>
</Properties>
</file>