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62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0036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6CA37-4843-49C1-B257-20D8FC73E0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247B5-60EB-4EBA-AB3A-70D337699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247B5-60EB-4EBA-AB3A-70D337699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247B5-60EB-4EBA-AB3A-70D3376991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2D4764-13B8-48F0-9C1D-0BFF91C3898D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61CB5D-7E55-4329-8D16-EF0B1FA75C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13" y="2674938"/>
            <a:ext cx="6135511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HYPOTHESIS FOR STAMINA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548491"/>
              </p:ext>
            </p:extLst>
          </p:nvPr>
        </p:nvGraphicFramePr>
        <p:xfrm>
          <a:off x="871538" y="2674938"/>
          <a:ext cx="7408868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7"/>
                <a:gridCol w="1852217"/>
                <a:gridCol w="1852217"/>
                <a:gridCol w="18522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err="1" smtClean="0"/>
                        <a:t>S.No</a:t>
                      </a:r>
                      <a:r>
                        <a:rPr lang="en-US" sz="1800" u="none" strike="noStrike" kern="1200" baseline="0" dirty="0" smtClean="0"/>
                        <a:t> 	</a:t>
                      </a:r>
                    </a:p>
                  </a:txBody>
                  <a:tcPr marL="82320" marR="8232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Particulars 	</a:t>
                      </a:r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No. Of respondent 	</a:t>
                      </a:r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Percentage 	</a:t>
                      </a:r>
                    </a:p>
                  </a:txBody>
                  <a:tcPr marL="82320" marR="823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320" marR="823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Improves concentration 	</a:t>
                      </a:r>
                    </a:p>
                  </a:txBody>
                  <a:tcPr marL="82320" marR="8232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 marL="82320" marR="823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320" marR="8232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	</a:t>
                      </a:r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 marL="82320" marR="823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Improves physical stamina stronger 	</a:t>
                      </a:r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 marL="82320" marR="823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any other benefits 	</a:t>
                      </a:r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 marL="82320" marR="8232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82320" marR="823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marL="82320" marR="8232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uhaus 93" pitchFamily="82" charset="0"/>
              </a:rPr>
              <a:t>ADVERTISEMENT FROM BOOST</a:t>
            </a:r>
            <a:endParaRPr lang="en-US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nard MT Condensed" pitchFamily="18" charset="0"/>
              </a:rPr>
              <a:t>GRAPH CHART</a:t>
            </a:r>
            <a:endParaRPr lang="en-US" dirty="0">
              <a:latin typeface="Bernard MT Condense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800" cy="518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28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76766"/>
              </p:ext>
            </p:extLst>
          </p:nvPr>
        </p:nvGraphicFramePr>
        <p:xfrm>
          <a:off x="1066800" y="1397000"/>
          <a:ext cx="7162800" cy="370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048000"/>
                <a:gridCol w="3124200"/>
              </a:tblGrid>
              <a:tr h="618067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 DRINKING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DRINKING BOOST</a:t>
                      </a:r>
                      <a:endParaRPr lang="en-US" dirty="0"/>
                    </a:p>
                  </a:txBody>
                  <a:tcPr/>
                </a:tc>
              </a:tr>
              <a:tr h="6180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6180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  <a:tr h="61806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61806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61806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8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Hypothesis for Stamina for before and after drinking boost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p=0.033044</a:t>
            </a:r>
          </a:p>
          <a:p>
            <a:pPr marL="0" indent="0">
              <a:buNone/>
            </a:pPr>
            <a:r>
              <a:rPr lang="en-US" dirty="0" smtClean="0"/>
              <a:t>Which is less than 0.05 that is alpha.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FOR STAMINA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hnschrift SemiBold Condensed" pitchFamily="34" charset="0"/>
              </a:rPr>
              <a:t>IT IS TRUE THAT STAMINA OF A PERSON INCREASES  AFTER DRINKING BOOST.</a:t>
            </a:r>
            <a:endParaRPr lang="en-US" dirty="0">
              <a:latin typeface="Bahnschrift SemiBold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CONCLUSION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7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103</TotalTime>
  <Words>108</Words>
  <Application>Microsoft Office PowerPoint</Application>
  <PresentationFormat>On-screen Show (4:3)</PresentationFormat>
  <Paragraphs>52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HYPOTHESIS FOR STAMINA</vt:lpstr>
      <vt:lpstr>ADVERTISEMENT FROM BOOST</vt:lpstr>
      <vt:lpstr>GRAPH CHART</vt:lpstr>
      <vt:lpstr>PowerPoint Presentation</vt:lpstr>
      <vt:lpstr>HYPOTHESIS FOR STAMINA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BOOST ADVERTISEMENT</dc:title>
  <dc:creator>Admin</dc:creator>
  <cp:lastModifiedBy>Admin</cp:lastModifiedBy>
  <cp:revision>11</cp:revision>
  <dcterms:created xsi:type="dcterms:W3CDTF">2022-03-23T05:15:34Z</dcterms:created>
  <dcterms:modified xsi:type="dcterms:W3CDTF">2022-03-26T10:10:24Z</dcterms:modified>
</cp:coreProperties>
</file>