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74ABF-6AF2-CD71-6025-6B66674C7F79}" v="381" dt="2022-07-21T17:59:14.263"/>
    <p1510:client id="{6254880F-CFB2-430D-A375-2124FD1E36CB}" v="116" dt="2022-07-21T13:54:54.430"/>
    <p1510:client id="{68A6A3FA-935A-A9BC-57C0-D2A96EC1089B}" v="566" dt="2022-07-21T16:46:53.265"/>
    <p1510:client id="{79116D6E-0551-5662-2556-BC011A5A6A07}" v="148" dt="2022-07-21T14:18:52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7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7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3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0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9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35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96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01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2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1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1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9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1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0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1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ngall.com/ipl-logo-png-transparent-images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ideasareimmortal.blogspot.com/2011/04/eulogy-to-resurgence-of-cricke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ideasareimmortal.blogspot.com/2011/04/eulogy-to-resurgence-of-cricke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ideasareimmortal.blogspot.com/2011/04/eulogy-to-resurgence-of-cricke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ideasareimmortal.blogspot.com/2011/04/eulogy-to-resurgence-of-cricke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dlengthcricket.com/2017/08/how-cricket-binds-thread-of-patriotism.html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9">
            <a:extLst>
              <a:ext uri="{FF2B5EF4-FFF2-40B4-BE49-F238E27FC236}">
                <a16:creationId xmlns:a16="http://schemas.microsoft.com/office/drawing/2014/main" xmlns="" id="{17E54A9A-C353-44DE-A4F2-CB4451345A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59" name="Rectangle 60">
              <a:extLst>
                <a:ext uri="{FF2B5EF4-FFF2-40B4-BE49-F238E27FC236}">
                  <a16:creationId xmlns:a16="http://schemas.microsoft.com/office/drawing/2014/main" xmlns="" id="{D4071868-6980-4C45-83AB-30058637D0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E16D8F9F-59A6-4BC9-8DFE-ED60618FC6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xmlns="" id="{D9FE5CB9-13CA-4343-BC1A-DA1132B4D7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B973DCF3-9BE0-4E66-8DFE-3FBE025F52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xmlns="" id="{D809BA1F-396A-41B1-A897-99476DBA8DB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xmlns="" id="{FFAB676C-8A11-4B22-BA24-ACB2FB42B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30BDD4-2AE6-3ACC-CA32-2FE57ADF3DC6}"/>
              </a:ext>
            </a:extLst>
          </p:cNvPr>
          <p:cNvSpPr txBox="1"/>
          <p:nvPr/>
        </p:nvSpPr>
        <p:spPr>
          <a:xfrm>
            <a:off x="6381242" y="854495"/>
            <a:ext cx="4941092" cy="49475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ANALYTICS PROJECT ON IPL SCORE PREDICTION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12A3A34B-F13A-40B6-99A9-41598F4401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 descr="Logo&#10;&#10;Description automatically generated">
            <a:extLst>
              <a:ext uri="{FF2B5EF4-FFF2-40B4-BE49-F238E27FC236}">
                <a16:creationId xmlns:a16="http://schemas.microsoft.com/office/drawing/2014/main" xmlns="" id="{8918B032-CD2D-ABA3-1F9D-3DCB26321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412683" y="2279548"/>
            <a:ext cx="4348925" cy="212010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0ADC4750-67CB-4B67-B80F-E157788C03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06824FB2-0837-4FB5-BD83-F32303E59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6A90022-5417-4ECC-BC1A-3055E8A32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4" name="Graphic 6" descr="A picture containing grass, outdoor, sport, athletic game&#10;&#10;Description automatically generated">
            <a:extLst>
              <a:ext uri="{FF2B5EF4-FFF2-40B4-BE49-F238E27FC236}">
                <a16:creationId xmlns:a16="http://schemas.microsoft.com/office/drawing/2014/main" xmlns="" id="{C66815CB-E5BC-CE18-838F-2EE4C492B6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21472" r="1" b="1"/>
          <a:stretch/>
        </p:blipFill>
        <p:spPr>
          <a:xfrm>
            <a:off x="486138" y="486353"/>
            <a:ext cx="11227442" cy="58850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60E9E22-B18F-41BA-B265-B5EC4E88A9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1DDDF-A46C-4EF6-C8DB-88D485E4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97422B7-70DC-4B4A-A29D-3FEFBC52F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B92012-5201-19C3-917F-6A43FF9E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buSzPct val="114999"/>
            </a:pPr>
            <a:r>
              <a:rPr lang="en-US" sz="3200" dirty="0" smtClean="0"/>
              <a:t>The </a:t>
            </a:r>
            <a:r>
              <a:rPr lang="en-US" sz="3200" dirty="0"/>
              <a:t>Project I have done is First Innings Score Prediction using Machine Learning. </a:t>
            </a:r>
          </a:p>
          <a:p>
            <a:pPr>
              <a:buSzPct val="114999"/>
            </a:pPr>
            <a:r>
              <a:rPr lang="en-US" sz="3200" dirty="0" smtClean="0"/>
              <a:t>This </a:t>
            </a:r>
            <a:r>
              <a:rPr lang="en-US" sz="3200" dirty="0"/>
              <a:t>will Predict the Score of the First Innings by taking the overs, after 5 in order get the Overview of the Match.</a:t>
            </a:r>
            <a:endParaRPr lang="en-US" sz="3200" dirty="0">
              <a:solidFill>
                <a:schemeClr val="tx1"/>
              </a:solidFill>
              <a:latin typeface="Skeena Display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8BB24324-5A4E-4C42-935B-753C3E59F3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28" name="Rounded Rectangle 24">
              <a:extLst>
                <a:ext uri="{FF2B5EF4-FFF2-40B4-BE49-F238E27FC236}">
                  <a16:creationId xmlns:a16="http://schemas.microsoft.com/office/drawing/2014/main" xmlns="" id="{08C64383-1D43-4B64-9FEE-83A353A014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F3794BD8-B07A-436C-ABAE-C8332F2EEC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30" name="Rounded Rectangle 26">
              <a:extLst>
                <a:ext uri="{FF2B5EF4-FFF2-40B4-BE49-F238E27FC236}">
                  <a16:creationId xmlns:a16="http://schemas.microsoft.com/office/drawing/2014/main" xmlns="" id="{67CC6EE7-19BF-4297-B8A8-674EEFDB9F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F7B947B7-61FC-4697-BB5C-F6A89C4E6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52876D-56DF-47DE-307D-18C17727FA54}"/>
              </a:ext>
            </a:extLst>
          </p:cNvPr>
          <p:cNvSpPr txBox="1"/>
          <p:nvPr/>
        </p:nvSpPr>
        <p:spPr>
          <a:xfrm flipV="1">
            <a:off x="3042709" y="3990919"/>
            <a:ext cx="2740025" cy="85066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48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06824FB2-0837-4FB5-BD83-F32303E59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6A90022-5417-4ECC-BC1A-3055E8A32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Graphic 6" descr="A picture containing grass, outdoor, sport, athletic game&#10;&#10;Description automatically generated">
            <a:extLst>
              <a:ext uri="{FF2B5EF4-FFF2-40B4-BE49-F238E27FC236}">
                <a16:creationId xmlns:a16="http://schemas.microsoft.com/office/drawing/2014/main" xmlns="" id="{340398C9-E21A-03D8-0204-5988D1B50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21472" r="1" b="1"/>
          <a:stretch/>
        </p:blipFill>
        <p:spPr>
          <a:xfrm>
            <a:off x="486138" y="486353"/>
            <a:ext cx="11227442" cy="58850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60E9E22-B18F-41BA-B265-B5EC4E88A9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3D7E0-A1D6-0DBA-3623-5334D8ED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97422B7-70DC-4B4A-A29D-3FEFBC52F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ABB774-53AD-7354-3F4B-6E904793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114999"/>
            </a:pPr>
            <a:r>
              <a:rPr lang="en-US" sz="3200" dirty="0" smtClean="0"/>
              <a:t>Imported </a:t>
            </a:r>
            <a:r>
              <a:rPr lang="en-US" sz="3200" dirty="0"/>
              <a:t>the Data Set. </a:t>
            </a:r>
            <a:endParaRPr lang="en-US" sz="3200" dirty="0" smtClean="0"/>
          </a:p>
          <a:p>
            <a:pPr>
              <a:lnSpc>
                <a:spcPct val="90000"/>
              </a:lnSpc>
              <a:buSzPct val="114999"/>
            </a:pPr>
            <a:r>
              <a:rPr lang="en-US" sz="3200" dirty="0" smtClean="0"/>
              <a:t>Removing </a:t>
            </a:r>
            <a:r>
              <a:rPr lang="en-US" sz="3200" dirty="0"/>
              <a:t>the unwanted </a:t>
            </a:r>
            <a:r>
              <a:rPr lang="en-US" sz="3200" dirty="0" smtClean="0"/>
              <a:t>Columns , First </a:t>
            </a:r>
            <a:r>
              <a:rPr lang="en-US" sz="3200" dirty="0"/>
              <a:t>5 overs and keeping the Consistent Teams. </a:t>
            </a:r>
            <a:endParaRPr lang="en-US" sz="3200" dirty="0" smtClean="0"/>
          </a:p>
          <a:p>
            <a:pPr>
              <a:lnSpc>
                <a:spcPct val="90000"/>
              </a:lnSpc>
              <a:buSzPct val="114999"/>
            </a:pPr>
            <a:r>
              <a:rPr lang="en-US" sz="3200" dirty="0" smtClean="0"/>
              <a:t>Done </a:t>
            </a:r>
            <a:r>
              <a:rPr lang="en-US" sz="3200" dirty="0"/>
              <a:t>One Hot Encoding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3200" dirty="0" smtClean="0"/>
              <a:t>Rearranging </a:t>
            </a:r>
            <a:r>
              <a:rPr lang="en-US" sz="3200" dirty="0"/>
              <a:t>the columns. </a:t>
            </a:r>
            <a:endParaRPr lang="en-US" sz="3200" dirty="0" smtClean="0"/>
          </a:p>
          <a:p>
            <a:pPr>
              <a:lnSpc>
                <a:spcPct val="90000"/>
              </a:lnSpc>
              <a:buSzPct val="114999"/>
            </a:pPr>
            <a:r>
              <a:rPr lang="en-US" sz="3200" dirty="0" smtClean="0"/>
              <a:t>Done </a:t>
            </a:r>
            <a:r>
              <a:rPr lang="en-US" sz="3200" dirty="0"/>
              <a:t>Train and Test Split</a:t>
            </a:r>
            <a:endParaRPr lang="en-US" sz="3200" dirty="0">
              <a:solidFill>
                <a:schemeClr val="tx1"/>
              </a:solidFill>
              <a:latin typeface="Skeena Display"/>
            </a:endParaRPr>
          </a:p>
          <a:p>
            <a:pPr>
              <a:lnSpc>
                <a:spcPct val="90000"/>
              </a:lnSpc>
              <a:buSzPct val="114999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Pct val="114999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Pct val="114999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Pct val="114999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8BB24324-5A4E-4C42-935B-753C3E59F3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28" name="Rounded Rectangle 24">
              <a:extLst>
                <a:ext uri="{FF2B5EF4-FFF2-40B4-BE49-F238E27FC236}">
                  <a16:creationId xmlns:a16="http://schemas.microsoft.com/office/drawing/2014/main" xmlns="" id="{08C64383-1D43-4B64-9FEE-83A353A014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F3794BD8-B07A-436C-ABAE-C8332F2EEC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30" name="Rounded Rectangle 26">
              <a:extLst>
                <a:ext uri="{FF2B5EF4-FFF2-40B4-BE49-F238E27FC236}">
                  <a16:creationId xmlns:a16="http://schemas.microsoft.com/office/drawing/2014/main" xmlns="" id="{67CC6EE7-19BF-4297-B8A8-674EEFDB9F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F7B947B7-61FC-4697-BB5C-F6A89C4E6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B0BB35-4DE1-396E-E2BD-1D489959BA75}"/>
              </a:ext>
            </a:extLst>
          </p:cNvPr>
          <p:cNvSpPr txBox="1"/>
          <p:nvPr/>
        </p:nvSpPr>
        <p:spPr>
          <a:xfrm>
            <a:off x="7869478" y="5056277"/>
            <a:ext cx="274002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1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06824FB2-0837-4FB5-BD83-F32303E59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6A90022-5417-4ECC-BC1A-3055E8A32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Graphic 6" descr="A picture containing grass, outdoor, sport, athletic game&#10;&#10;Description automatically generated">
            <a:extLst>
              <a:ext uri="{FF2B5EF4-FFF2-40B4-BE49-F238E27FC236}">
                <a16:creationId xmlns:a16="http://schemas.microsoft.com/office/drawing/2014/main" xmlns="" id="{9A5E5387-9403-9675-0BE5-49EB4937A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21472" r="1" b="1"/>
          <a:stretch/>
        </p:blipFill>
        <p:spPr>
          <a:xfrm>
            <a:off x="486138" y="486353"/>
            <a:ext cx="11227442" cy="58850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60E9E22-B18F-41BA-B265-B5EC4E88A9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62976-B11B-C38B-B798-E014F04F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YOU DID 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97422B7-70DC-4B4A-A29D-3FEFBC52F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53ECCF-134B-C382-2D2C-D876C361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buSzPct val="114999"/>
            </a:pPr>
            <a:r>
              <a:rPr lang="en-US" sz="3200" dirty="0"/>
              <a:t>Model Building using Machine Learning Algorithms. </a:t>
            </a:r>
          </a:p>
          <a:p>
            <a:pPr>
              <a:buSzPct val="114999"/>
            </a:pPr>
            <a:r>
              <a:rPr lang="en-US" sz="3200" dirty="0"/>
              <a:t>Deployed the Code using Flask and Pickle. </a:t>
            </a:r>
          </a:p>
          <a:p>
            <a:pPr>
              <a:buSzPct val="114999"/>
            </a:pPr>
            <a:r>
              <a:rPr lang="en-US" sz="3200" dirty="0"/>
              <a:t>Finally Displayed the PREDICTION using Some Interactive Webpages.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SzPct val="114999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SzPct val="114999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8BB24324-5A4E-4C42-935B-753C3E59F3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28" name="Rounded Rectangle 24">
              <a:extLst>
                <a:ext uri="{FF2B5EF4-FFF2-40B4-BE49-F238E27FC236}">
                  <a16:creationId xmlns:a16="http://schemas.microsoft.com/office/drawing/2014/main" xmlns="" id="{08C64383-1D43-4B64-9FEE-83A353A014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F3794BD8-B07A-436C-ABAE-C8332F2EEC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30" name="Rounded Rectangle 26">
              <a:extLst>
                <a:ext uri="{FF2B5EF4-FFF2-40B4-BE49-F238E27FC236}">
                  <a16:creationId xmlns:a16="http://schemas.microsoft.com/office/drawing/2014/main" xmlns="" id="{67CC6EE7-19BF-4297-B8A8-674EEFDB9F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F7B947B7-61FC-4697-BB5C-F6A89C4E6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11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06824FB2-0837-4FB5-BD83-F32303E59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A90022-5417-4ECC-BC1A-3055E8A32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4519F35E-ED24-5348-02A5-53DC12DC95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21472" r="1" b="1"/>
          <a:stretch/>
        </p:blipFill>
        <p:spPr>
          <a:xfrm>
            <a:off x="353370" y="488137"/>
            <a:ext cx="11227442" cy="58850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60E9E22-B18F-41BA-B265-B5EC4E88A9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773AB-C663-9FAB-DE71-424C4C92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97422B7-70DC-4B4A-A29D-3FEFBC52F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3B2805-DED3-D794-F625-FE31E9D6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Prediction is done by getting Inputs like Overs , Runs ,</a:t>
            </a:r>
            <a:r>
              <a:rPr lang="en-US" sz="3200" dirty="0" err="1"/>
              <a:t>Wickets,</a:t>
            </a:r>
            <a:r>
              <a:rPr lang="en-US" sz="3200" dirty="0" err="1"/>
              <a:t>Runs</a:t>
            </a:r>
            <a:r>
              <a:rPr lang="en-US" sz="3200" dirty="0"/>
              <a:t> in last 5 overs and Wickets in last 5 overs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Finally </a:t>
            </a:r>
            <a:r>
              <a:rPr lang="en-US" sz="3200" dirty="0"/>
              <a:t>in the Result Page it Displays the Predicted Score of the First Innings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BB24324-5A4E-4C42-935B-753C3E59F3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21" name="Rounded Rectangle 24">
              <a:extLst>
                <a:ext uri="{FF2B5EF4-FFF2-40B4-BE49-F238E27FC236}">
                  <a16:creationId xmlns:a16="http://schemas.microsoft.com/office/drawing/2014/main" xmlns="" id="{08C64383-1D43-4B64-9FEE-83A353A014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F3794BD8-B07A-436C-ABAE-C8332F2EEC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23" name="Rounded Rectangle 26">
              <a:extLst>
                <a:ext uri="{FF2B5EF4-FFF2-40B4-BE49-F238E27FC236}">
                  <a16:creationId xmlns:a16="http://schemas.microsoft.com/office/drawing/2014/main" xmlns="" id="{67CC6EE7-19BF-4297-B8A8-674EEFDB9F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7B947B7-61FC-4697-BB5C-F6A89C4E6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147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F3A9D86E-2110-414C-A789-1B14FCD55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6D3F86C2-6800-4B48-AA85-2C7CD1B53D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EE59C5B5-C483-49A7-8EA0-506138526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BD6C58B8-7BB1-49FF-830C-A105A4CE53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3EF8675D-B8F2-4363-95EB-AB8CE5FA01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48A3ACA9-28FE-44FE-8439-756750473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xmlns="" id="{95177EBB-CFE5-4956-BEF9-46051963BE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42B1246B-BFF7-432E-91F4-BD5976CDA7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xmlns="" id="{8189626F-5F6C-F5E0-B9DE-B161D1E85C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rcRect t="24997" r="1" b="2793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A8AD5635-2280-43AD-B912-ABA456022C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4C6BCF18-14D6-4F32-8F14-1BDDACB63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D9A794-C42B-2C58-45DE-7651731F6EAD}"/>
              </a:ext>
            </a:extLst>
          </p:cNvPr>
          <p:cNvSpPr txBox="1"/>
          <p:nvPr/>
        </p:nvSpPr>
        <p:spPr>
          <a:xfrm>
            <a:off x="2224403" y="1113698"/>
            <a:ext cx="8229600" cy="2345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720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8EE0B2C4-662B-49D2-9347-AE3E1A3FDA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95" name="Rounded Rectangle 20">
              <a:extLst>
                <a:ext uri="{FF2B5EF4-FFF2-40B4-BE49-F238E27FC236}">
                  <a16:creationId xmlns:a16="http://schemas.microsoft.com/office/drawing/2014/main" xmlns="" id="{0198DF46-6765-4000-86C1-DE523729E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xmlns="" id="{0A51A0C6-8760-4900-9C84-407DA025BC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97" name="Rounded Rectangle 23">
              <a:extLst>
                <a:ext uri="{FF2B5EF4-FFF2-40B4-BE49-F238E27FC236}">
                  <a16:creationId xmlns:a16="http://schemas.microsoft.com/office/drawing/2014/main" xmlns="" id="{733FE318-0DA3-4162-95B3-12B2C6C43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xmlns="" id="{67669D81-1C5E-4899-B0ED-9CB1D8CDB1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07AE53-E109-9EDC-E09A-77CB058D56C6}"/>
              </a:ext>
            </a:extLst>
          </p:cNvPr>
          <p:cNvSpPr txBox="1"/>
          <p:nvPr/>
        </p:nvSpPr>
        <p:spPr>
          <a:xfrm>
            <a:off x="8419381" y="5587042"/>
            <a:ext cx="3102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oper Black"/>
              </a:rPr>
              <a:t>Done By  ASWIN N S</a:t>
            </a:r>
          </a:p>
        </p:txBody>
      </p:sp>
    </p:spTree>
    <p:extLst>
      <p:ext uri="{BB962C8B-B14F-4D97-AF65-F5344CB8AC3E}">
        <p14:creationId xmlns:p14="http://schemas.microsoft.com/office/powerpoint/2010/main" val="114938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153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PowerPoint Presentation</vt:lpstr>
      <vt:lpstr>OBJECTIVE</vt:lpstr>
      <vt:lpstr>BACKGROUND</vt:lpstr>
      <vt:lpstr>WHAT YOU DID ?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387</cp:revision>
  <dcterms:created xsi:type="dcterms:W3CDTF">2022-07-21T13:39:12Z</dcterms:created>
  <dcterms:modified xsi:type="dcterms:W3CDTF">2022-07-31T06:08:21Z</dcterms:modified>
</cp:coreProperties>
</file>