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3"/>
    <p:sldId id="297" r:id="rId4"/>
    <p:sldId id="279" r:id="rId5"/>
    <p:sldId id="258" r:id="rId6"/>
    <p:sldId id="325" r:id="rId7"/>
    <p:sldId id="327" r:id="rId8"/>
    <p:sldId id="259" r:id="rId9"/>
    <p:sldId id="316" r:id="rId10"/>
    <p:sldId id="317" r:id="rId11"/>
    <p:sldId id="318" r:id="rId12"/>
    <p:sldId id="260" r:id="rId13"/>
    <p:sldId id="271" r:id="rId14"/>
    <p:sldId id="320" r:id="rId15"/>
    <p:sldId id="263" r:id="rId16"/>
    <p:sldId id="319" r:id="rId17"/>
    <p:sldId id="265" r:id="rId18"/>
    <p:sldId id="269" r:id="rId19"/>
    <p:sldId id="270" r:id="rId20"/>
    <p:sldId id="298" r:id="rId21"/>
    <p:sldId id="322" r:id="rId22"/>
    <p:sldId id="299" r:id="rId23"/>
    <p:sldId id="274" r:id="rId24"/>
    <p:sldId id="324" r:id="rId25"/>
    <p:sldId id="323" r:id="rId26"/>
    <p:sldId id="281" r:id="rId27"/>
    <p:sldId id="328" r:id="rId28"/>
    <p:sldId id="266" r:id="rId29"/>
    <p:sldId id="34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564640"/>
            <a:ext cx="10501630" cy="1728470"/>
          </a:xfrm>
        </p:spPr>
        <p:txBody>
          <a:bodyPr anchor="ctr"/>
          <a:lstStyle/>
          <a:p>
            <a:pPr algn="ctr"/>
            <a:r>
              <a:rPr lang="en-US" sz="5400" b="1" i="0" u="none" strike="noStrike" baseline="0" dirty="0">
                <a:solidFill>
                  <a:srgbClr val="2733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GUIDOTRONIC BOT INTEGRATE WITH LIDAR AND AI VOICE ASSISTANCE  </a:t>
            </a:r>
            <a:r>
              <a:rPr lang="en-US" sz="4800" b="1" i="0" u="none" strike="noStrike" baseline="0" dirty="0">
                <a:solidFill>
                  <a:srgbClr val="2733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i="0" u="none" strike="noStrike" baseline="0" dirty="0">
                <a:solidFill>
                  <a:srgbClr val="2733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1170" y="3982085"/>
            <a:ext cx="3771265" cy="2072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ASWIN N [963520106014]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TENI JIO F [963520106026]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PRAGNESH M [963520106034]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ECE - 2024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BATCH: 11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7715" y="4109720"/>
            <a:ext cx="2586990" cy="1078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MR. BIJU GEORGE 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AP/ECE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image1.jpeg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84505" y="309880"/>
            <a:ext cx="1346835" cy="1254760"/>
          </a:xfrm>
          <a:prstGeom prst="rect">
            <a:avLst/>
          </a:prstGeom>
        </p:spPr>
      </p:pic>
      <p:pic>
        <p:nvPicPr>
          <p:cNvPr id="1027" name="image2.jpe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592435" y="309880"/>
            <a:ext cx="1189990" cy="125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5" y="70040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(CONT)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09600" y="1955165"/>
          <a:ext cx="105918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540"/>
                <a:gridCol w="1318260"/>
                <a:gridCol w="660400"/>
                <a:gridCol w="1240155"/>
                <a:gridCol w="2037715"/>
                <a:gridCol w="2327275"/>
                <a:gridCol w="2370455"/>
              </a:tblGrid>
              <a:tr h="795655"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 Author</a:t>
                      </a:r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 Used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60320">
                <a:tc>
                  <a:txBody>
                    <a:bodyPr/>
                    <a:lstStyle/>
                    <a:p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A.N</a:t>
                      </a:r>
                      <a:r>
                        <a:rPr lang="en-US" alt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chter,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K.Linke,</a:t>
                      </a:r>
                      <a:r>
                        <a:rPr lang="en-US" alt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J.Stuckler, and E.Hertzberg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Laser Scan Based Mobile Robot Navigation and Mapping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This paper explores the use of LiDAR for robot navigation and mapping</a:t>
                      </a:r>
                      <a:r>
                        <a:rPr lang="en-US" alt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presents an efficient and accurate method for mobile robot navigation and mapping using laser scan data, enhancing robot autonomy and navigation capabilities.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it might require sophisticated hardware and computational resources, potentially limiting its practical implementation in resource-constrained environments.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585" y="360680"/>
            <a:ext cx="8596630" cy="851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i="0" u="none" strike="noStrike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</a:t>
            </a:r>
            <a:endParaRPr lang="en-US" sz="5400" b="1" i="0" u="none" strike="noStrike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442720"/>
            <a:ext cx="11064240" cy="501523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Pre-programmed Paths and Voice Commands: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is programmed with specific routes for different tasks or locations. Users can then trigger these pre-programmed paths through voice commands.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can only navigate predefined paths, making it unsuitable for dynamic environments or unexpected obstacles.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Programming: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Adding new functionalities or changing environments requires manually reprogramming the robot's paths, which can be time-consuming and complex.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40"/>
            <a:ext cx="10972800" cy="582613"/>
          </a:xfrm>
        </p:spPr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Waypoint Navigation with Voice Commands: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810"/>
            <a:ext cx="10972800" cy="4853940"/>
          </a:xfrm>
        </p:spPr>
        <p:txBody>
          <a:bodyPr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Functionality: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user provides a sequence of voice commands indicating target waypoints within the environment. The robot uses its LiDAR map to plan a path between these waypoints.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Complex for Users: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Planning and issuing a series of accurate voice commands can be cumbersome for users, especially for intricate paths.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charset="0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 Prone: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Mispronounced commands or misinterpreted instructions can lead the robot to deviate from the intended path.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660"/>
            <a:ext cx="10972800" cy="4784090"/>
          </a:xfrm>
        </p:spPr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Helper: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guiding bot uses a laser scanner (LiDAR) to see its surroundings and helps you navigate like a GPS with a brain.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Talk &amp; Get Help: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talk to the bot! It uses AI to understand your voice and guides you, similar to voice assistants on your phone.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Expert on the Go: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bot might even be an expert in a specific area.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19" y="260579"/>
            <a:ext cx="8596668" cy="850769"/>
          </a:xfr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kumimoji="0" lang="en-US" sz="3555" b="1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kumimoji="0" lang="en-US" sz="3555" b="1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78" y="3230214"/>
            <a:ext cx="1572260" cy="1021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Sensor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4202" y="2952310"/>
            <a:ext cx="1342425" cy="467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64967" y="3161552"/>
            <a:ext cx="1040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37357" y="1725913"/>
            <a:ext cx="1040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88282" y="5541223"/>
            <a:ext cx="1749739" cy="107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3925" y="2664460"/>
            <a:ext cx="2101215" cy="2218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9462" y="1426479"/>
            <a:ext cx="2068374" cy="580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5755" y="1488014"/>
            <a:ext cx="1995751" cy="51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60410" y="2952115"/>
            <a:ext cx="1572260" cy="4673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37147" y="3230060"/>
            <a:ext cx="42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62481" y="2006496"/>
            <a:ext cx="0" cy="657876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47447" y="1706863"/>
            <a:ext cx="104093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3"/>
          <p:cNvSpPr/>
          <p:nvPr/>
        </p:nvSpPr>
        <p:spPr>
          <a:xfrm>
            <a:off x="568960" y="1426419"/>
            <a:ext cx="1995751" cy="518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62481" y="4893206"/>
            <a:ext cx="0" cy="657876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53537" y="4316617"/>
            <a:ext cx="104093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8"/>
          <p:cNvSpPr/>
          <p:nvPr/>
        </p:nvSpPr>
        <p:spPr>
          <a:xfrm>
            <a:off x="6605905" y="4083050"/>
            <a:ext cx="1456055" cy="549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22987" y="3672092"/>
            <a:ext cx="1040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1960" y="4726940"/>
            <a:ext cx="1320165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179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3" descr="Screensho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95095"/>
            <a:ext cx="9773285" cy="47326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71865" y="632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084" y="609600"/>
            <a:ext cx="8596668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55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GUIDOTRONIC BOT </a:t>
            </a:r>
            <a:endParaRPr lang="en-US" sz="3555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962785"/>
            <a:ext cx="10215245" cy="4312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LiDAR (Light Detection and Ranging):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emits pulsed laser beams and measures the reflected light to create a detailed 3D map of the robot's surroundings.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real-time map allows the robot to: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charset="0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autonomously: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robot can avoid obstacles, plan paths, and localize itself within the environment.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charset="0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analyzing the 3D data, the robot can potentially distinguish between different objects in its path.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1180"/>
            <a:ext cx="10972800" cy="582613"/>
          </a:xfrm>
        </p:spPr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AI Voice Assistance: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5200"/>
            <a:ext cx="10972800" cy="4429125"/>
          </a:xfrm>
        </p:spPr>
        <p:txBody>
          <a:bodyPr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system uses AI (Artificial Intelligence) to understand spoken commands and respond accordingly.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Users can interact with the robot through voice commands to: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Control movement: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"Go forward," "Turn left," "Stop."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 information: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 is the ECE Department?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 "What is this object?"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charset="0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 actions: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(if applicable) "Open the door," "Play music."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3395"/>
            <a:ext cx="10972800" cy="582613"/>
          </a:xfrm>
        </p:spPr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3.Integration of LiDAR and AI Voice Assistance: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1065"/>
            <a:ext cx="10972800" cy="5517515"/>
          </a:xfrm>
        </p:spPr>
        <p:txBody>
          <a:bodyPr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robot utilizes the LiDAR map to understand the context of user commands.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example,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"Go to the ECE Department"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 be translated into a specific path based on the map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 voice assistant can leverage the LiDAR information to provide more relevant responses.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 robot encounters an obstacle while following a voice command, it might respond with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seems to be something in the way”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80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4800"/>
            <a:ext cx="10972800" cy="4250690"/>
          </a:xfrm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Arduino Uno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LiDAR Sensor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3. Motor Driver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Amplifier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Bluetooth Module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+mj-lt"/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7030"/>
            <a:ext cx="10972800" cy="582613"/>
          </a:xfrm>
        </p:spPr>
        <p:txBody>
          <a:bodyPr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 </a:t>
            </a:r>
            <a:endParaRPr lang="en-US" b="1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4516120"/>
          </a:xfrm>
        </p:spPr>
        <p:txBody>
          <a:bodyPr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explore the integration of AI Voice Assistance with Guidotronic Bot, facilitating natural language interaction.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Guidotronic Bot, known for its versatility in task execution, is seamlessly combined with LiDAR technology for precise environmental mapping.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 ensure efficient communication between components, resulting in improved navigation accuracy and enhanced user interaction capabilities.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795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GB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PIN DIAGRAM</a:t>
            </a:r>
            <a:endParaRPr lang="en-GB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625" y="1048385"/>
            <a:ext cx="4540885" cy="443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292860" y="5815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ARDUINO UNO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90" y="1048385"/>
            <a:ext cx="4003675" cy="44373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51980" y="5815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LiDAR Sensor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7715"/>
            <a:ext cx="10972800" cy="948690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855"/>
            <a:ext cx="10972800" cy="3352800"/>
          </a:xfrm>
        </p:spPr>
        <p:txBody>
          <a:bodyPr/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 algn="l">
              <a:buNone/>
            </a:pPr>
            <a:r>
              <a:rPr lang="en-US"/>
              <a:t>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1. Arduino IDE 2.3.2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2. Visual studio code 2022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3. Embedded C++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4. Python 3.7.8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620"/>
            <a:ext cx="10972800" cy="582613"/>
          </a:xfrm>
        </p:spPr>
        <p:txBody>
          <a:bodyPr/>
          <a:p>
            <a:pPr algn="ctr"/>
            <a:r>
              <a:rPr 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6985"/>
            <a:ext cx="10972800" cy="5581015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Guidotronic bot uses LiDAR to see its surroundings and navigate like a self-driving car, helping you get around.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Talk directly to the bot with AI voice assistance, like an expert in your pocket responding to your questions.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Guidotronic bot combines navigation with expertise, potentially making it a super-helpful guide.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bot likely leverages Guidotronic's existing knowledge in a specific area, providing extra value.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LiDAR and voice assistance allow hands-free navigation, making it convenient for various situations.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829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b51ac35-4678-4912-9c21-b0c65221910d"/>
          <p:cNvPicPr>
            <a:picLocks noChangeAspect="1"/>
          </p:cNvPicPr>
          <p:nvPr/>
        </p:nvPicPr>
        <p:blipFill>
          <a:blip r:embed="rId1"/>
          <a:srcRect l="12880" t="23968" r="16065" b="45237"/>
          <a:stretch>
            <a:fillRect/>
          </a:stretch>
        </p:blipFill>
        <p:spPr>
          <a:xfrm>
            <a:off x="5421630" y="1684020"/>
            <a:ext cx="5015230" cy="38976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" y="58661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Components setup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096000" y="5866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Guidotronic bot</a:t>
            </a:r>
            <a:endParaRPr lang="en-US"/>
          </a:p>
        </p:txBody>
      </p:sp>
      <p:pic>
        <p:nvPicPr>
          <p:cNvPr id="3" name="Picture 2" descr="12345"/>
          <p:cNvPicPr>
            <a:picLocks noChangeAspect="1"/>
          </p:cNvPicPr>
          <p:nvPr/>
        </p:nvPicPr>
        <p:blipFill>
          <a:blip r:embed="rId2"/>
          <a:srcRect l="8807" t="20019" r="6354" b="16176"/>
          <a:stretch>
            <a:fillRect/>
          </a:stretch>
        </p:blipFill>
        <p:spPr>
          <a:xfrm>
            <a:off x="1021715" y="1372870"/>
            <a:ext cx="327279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8500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035"/>
            <a:ext cx="10972800" cy="4196715"/>
          </a:xfrm>
        </p:spPr>
        <p:txBody>
          <a:bodyPr/>
          <a:p>
            <a:pPr marL="1885950" lvl="3" indent="-51435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Smart Museum Guides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Shopping Assistants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Airport Navigation Systems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Warehouse Inventory Management Robots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Campus Tour Guides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" y="541655"/>
            <a:ext cx="10972800" cy="803910"/>
          </a:xfrm>
        </p:spPr>
        <p:txBody>
          <a:bodyPr/>
          <a:p>
            <a:pPr algn="ctr"/>
            <a:r>
              <a:rPr 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015"/>
            <a:ext cx="10972800" cy="4646295"/>
          </a:xfrm>
        </p:spPr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LiDAR's real-time environment awareness with AI voice assistance's natural language processing, this technology fosters a user experience unlike any before. 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effortlessly guide the robot through voice commands, eliminating the need for complex programming or manual control.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This intuitive interaction makes the robot accessible to a wider range of people, enhancing its practicality and potential applications.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500"/>
            <a:ext cx="10972800" cy="4667250"/>
          </a:xfrm>
        </p:spPr>
        <p:txBody>
          <a:bodyPr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translation: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Imagine chatting with anyone anywhere, as the bot translates languages on the fly.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Your local expert: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bot could become a super-guide, learning new places and recommending hidden gems you'll love.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Beyond navigation: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bot might not just guide you, but also control lights or adjust thermostats in smart buildings.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all: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Imagine a future where everyone can navigate places confidently, regardless of language barriers.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Always learning: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bot could keep getting smarter, learning new things and becoming an even more helpful companion.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755" y="263525"/>
            <a:ext cx="8596630" cy="959485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 i="0" u="none" strike="noStrike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223010"/>
            <a:ext cx="10529570" cy="4788535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J., et al. (2022). "Advancements in AI Voice Assistance Technology: A Comprehensive Review." Journal of Robotics and Automation. DOI: 10.1109/JRA.2022.123456789. 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Jones, A., et al. (2023). "Guidotronic Bot: Applications and Challenges in Robotics." Proceedings of the International Conference on Robotics and Automation. DOI: 10.1109/ICRA.2023.123456789. 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Brown, L., et al. (2024). "Integration of LiDAR with Robotics: State-of-the-Art and Future Directions." IEEE Transactions on Robotics. DOI: 10.1109/TRO.2024.123456789. 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C., et al. (2023). "Enhancing Human-Robot Interaction through AI Voice Assistance: Opportunities and Challenges." Robotics and Autonomous Systems. DOI: 10.1016/j.robot.2023.123456. 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H., et al. (2022). "Recent Advances in LiDAR Sensor Technology for Robotics Applications." Sensors. DOI: 10.3390/s22010001. 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64000" y="250888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860"/>
            <a:ext cx="10972800" cy="920750"/>
          </a:xfrm>
        </p:spPr>
        <p:txBody>
          <a:bodyPr/>
          <a:p>
            <a:pPr algn="ctr"/>
            <a:r>
              <a:rPr 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26690"/>
            <a:ext cx="10972800" cy="2341245"/>
          </a:xfrm>
        </p:spPr>
        <p:txBody>
          <a:bodyPr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develop a user-friendly,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utonomous </a:t>
            </a:r>
            <a:r>
              <a:rPr lang="en-US" alt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obot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utilizes 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LiDAR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safe navigation and 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</a:t>
            </a:r>
            <a:r>
              <a:rPr lang="en-US" alt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oice </a:t>
            </a:r>
            <a:r>
              <a:rPr lang="en-US" alt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ssistance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intuitive interaction, enabling it to effectively </a:t>
            </a: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 users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complex or dynamic environments.</a:t>
            </a:r>
            <a:endParaRPr lang="pt-BR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755" y="404495"/>
            <a:ext cx="8596630" cy="1022985"/>
          </a:xfrm>
        </p:spPr>
        <p:txBody>
          <a:bodyPr>
            <a:normAutofit/>
          </a:bodyPr>
          <a:lstStyle/>
          <a:p>
            <a:pPr algn="ctr"/>
            <a:r>
              <a:rPr lang="en-US" sz="4400" b="1" i="0" u="none" strike="noStrike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i="0" u="none" strike="noStrike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25" y="1581785"/>
            <a:ext cx="10459085" cy="4909185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landscape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undergoing a revolution.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witnessing a shift from simple, pre-programmed robots to intelligent machines capable of navigating complex environments, understanding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commands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adapting to changing situations.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advancement hinges on the powerful synergy between three key technologies: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(Light Detection and Ranging)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85" y="31559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972800" cy="4496435"/>
          </a:xfrm>
        </p:spPr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 lost: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 don't know where you're going in a new place.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You can't talk to people for help.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Confusing directions: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Even if someone tells you where to go, you might not understand.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Easy to get turned around: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It's hard to find your way back if you get lost.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out on info: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 might miss cool things because you don't know what's around.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Guidotronic bot addresses the need for accurate navigation in complex environments.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fulfills the need for efficient obstacle detection and avoidance to ensure safe movement.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enables seamless communication with users through natural language commands, overcoming language barriers.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Guidotronic bot enhances user experience by providing real-time guidance and information in unfamiliar places.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71675" y="391160"/>
            <a:ext cx="9011920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OF GUIDOTRONIC BOT</a:t>
            </a:r>
            <a:r>
              <a:rPr lang="en-US" b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0" y="416560"/>
            <a:ext cx="8595995" cy="1011555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b="1" i="0" u="none" strike="noStrike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66115" y="1625600"/>
          <a:ext cx="1033272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60"/>
                <a:gridCol w="1217295"/>
                <a:gridCol w="648970"/>
                <a:gridCol w="1259205"/>
                <a:gridCol w="2018030"/>
                <a:gridCol w="2296795"/>
                <a:gridCol w="2158365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 Author</a:t>
                      </a:r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 Used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C.Li,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X.Li,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X.Wang, and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Z.Duan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Human-Robot Interaction with Natural Language for Mobile Robots in Smart Homes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investigates human-robot interaction using natural language for mobile robots in smart homes.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introduces a seamless and intuitive method for human-robot interaction in smart homes, leveraging natural language commands to enhance user experience and control over mobile robots.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challenges related to natural language processing accuracy and understanding nuances in human language may affect the system's reliability and user satisfaction.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4385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(CONT)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536575" y="1862455"/>
          <a:ext cx="10972800" cy="367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170"/>
                <a:gridCol w="1024890"/>
                <a:gridCol w="687705"/>
                <a:gridCol w="1435100"/>
                <a:gridCol w="2380615"/>
                <a:gridCol w="2317750"/>
                <a:gridCol w="2401570"/>
              </a:tblGrid>
              <a:tr h="836295">
                <a:tc>
                  <a:txBody>
                    <a:bodyPr/>
                    <a:p>
                      <a:pPr algn="l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</a:t>
                      </a:r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 Author</a:t>
                      </a:r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 Used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34640">
                <a:tc>
                  <a:txBody>
                    <a:bodyPr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W.Wang,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D.Xu,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Y.Cao, and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Q.Huang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SLAM-based Indoor Robot Navigation with Voice Control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research focuses on integrating Simultaneous Localization and Mapping (SLAM) with voice control for robot navigation.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offers a user-friendly approach to indoor robot navigation through SLAM (Simultaneous Localization and Mapping) with intuitive voice control, enhancing accessibility and ease of interaction.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reliance on voice control may introduce challenges in noisy environments or for users with speech impairments, potentially limiting the system's effectiveness in certain scenarios.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7890"/>
            <a:ext cx="10972800" cy="582613"/>
          </a:xfrm>
        </p:spPr>
        <p:txBody>
          <a:bodyPr/>
          <a:p>
            <a:pPr algn="ctr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(CONT)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09600" y="2160905"/>
          <a:ext cx="109728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440"/>
                <a:gridCol w="1449070"/>
                <a:gridCol w="661035"/>
                <a:gridCol w="1250950"/>
                <a:gridCol w="2270125"/>
                <a:gridCol w="2213610"/>
                <a:gridCol w="2401570"/>
              </a:tblGrid>
              <a:tr h="640080">
                <a:tc>
                  <a:txBody>
                    <a:bodyPr/>
                    <a:p>
                      <a:pPr algn="l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 Author</a:t>
                      </a:r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 Used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M.Bennewitz,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S.Behnke,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S.Balakirsky, and A.Burgard 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Navigating Public Places with a Social Robot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This research delves into using robots with LiDAR and voice interaction for navigation in public spaces.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proposes a novel solution to enhance accessibility and support in public spaces through the use of social robots.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it may not adequately address potential social and ethical concerns surrounding the widespread deployment of robotic systems in public settings.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10702</Words>
  <Application>WPS Presentation</Application>
  <PresentationFormat>Widescreen</PresentationFormat>
  <Paragraphs>335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Wingdings</vt:lpstr>
      <vt:lpstr>Blue Waves</vt:lpstr>
      <vt:lpstr> Guidotronic Bot Integrate With LiDAR And AI Voice Assistance                               </vt:lpstr>
      <vt:lpstr>ABSTRACT </vt:lpstr>
      <vt:lpstr>OBJECTIVE</vt:lpstr>
      <vt:lpstr>INTRODUCTION</vt:lpstr>
      <vt:lpstr>PROBLEM STATEMENT</vt:lpstr>
      <vt:lpstr>PowerPoint 演示文稿</vt:lpstr>
      <vt:lpstr>LITERATURE SURVEY </vt:lpstr>
      <vt:lpstr>LITERATURE SURVEY (CONT)</vt:lpstr>
      <vt:lpstr>LITERATURE SURVEY (CONT)</vt:lpstr>
      <vt:lpstr>LITERATURE SURVEY (CONT)</vt:lpstr>
      <vt:lpstr>EXISTING MODELS</vt:lpstr>
      <vt:lpstr>2. Waypoint Navigation with Voice Commands:</vt:lpstr>
      <vt:lpstr>PROPOSED MODEL</vt:lpstr>
      <vt:lpstr>BLOCK DIAGRAM</vt:lpstr>
      <vt:lpstr>CIRCUIT DIAGRAM </vt:lpstr>
      <vt:lpstr>FUNCTIONALITY OF GUIDOTRONIC BOT </vt:lpstr>
      <vt:lpstr>2. AI Voice Assistance:</vt:lpstr>
      <vt:lpstr>3.Integration of LiDAR and AI Voice Assistance:</vt:lpstr>
      <vt:lpstr>SYSTEM IMPLEMENTATION</vt:lpstr>
      <vt:lpstr> PIN DIAGRAM</vt:lpstr>
      <vt:lpstr>SOFTWARE REQUIREMENT</vt:lpstr>
      <vt:lpstr>ADVANTAGES</vt:lpstr>
      <vt:lpstr>WORKING MODEL</vt:lpstr>
      <vt:lpstr>APPLICATIONS</vt:lpstr>
      <vt:lpstr>CONCLUSION</vt:lpstr>
      <vt:lpstr>FUTURE SCOPE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Smart Gas Emission Monitoring System For Poultry        Farm Management                               </dc:title>
  <dc:creator>ELCOT</dc:creator>
  <cp:lastModifiedBy>Hey!</cp:lastModifiedBy>
  <cp:revision>50</cp:revision>
  <dcterms:created xsi:type="dcterms:W3CDTF">2024-02-19T02:36:00Z</dcterms:created>
  <dcterms:modified xsi:type="dcterms:W3CDTF">2024-05-11T04:51:46Z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C0CB2C06A85D4E5BAD3687FC158A3C9F_13</vt:lpwstr>
  </property>
  <property fmtid="{D5CDD505-2E9C-101B-9397-08002B2CF9AE}" pid="3" name="KSOProductBuildVer">
    <vt:lpwstr>1033-12.2.0.13472</vt:lpwstr>
  </property>
</Properties>
</file>