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WIN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E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A</a:t>
            </a:r>
            <a:r>
              <a:rPr dirty="0" sz="2400" lang="en-US"/>
              <a:t>F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ACCOUNTING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finance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2024-09-12T11:33:36Z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04510ed0df9a4bcd9e30782efcaa8291</vt:lpwstr>
  </property>
</Properties>
</file>