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6256000" cy="9144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7" Type="http://schemas.openxmlformats.org/officeDocument/2006/relationships/viewProps" Target="viewProps.xml"/><Relationship Id="rId16" Type="http://schemas.openxmlformats.org/officeDocument/2006/relationships/tableStyles" Target="tableStyles.xml"/><Relationship Id="rId15" Type="http://schemas.openxmlformats.org/officeDocument/2006/relationships/presProps" Target="presProps.xml"/><Relationship Id="rId14" Type="http://schemas.openxmlformats.org/officeDocument/2006/relationships/slide" Target="slides/slide13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png"/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0" Type="http://schemas.openxmlformats.org/officeDocument/2006/relationships/image" Target="../media/image55.png"/><Relationship Id="rId2" Type="http://schemas.openxmlformats.org/officeDocument/2006/relationships/image" Target="../media/image37.png"/><Relationship Id="rId19" Type="http://schemas.openxmlformats.org/officeDocument/2006/relationships/image" Target="../media/image54.png"/><Relationship Id="rId18" Type="http://schemas.openxmlformats.org/officeDocument/2006/relationships/image" Target="../media/image53.png"/><Relationship Id="rId17" Type="http://schemas.openxmlformats.org/officeDocument/2006/relationships/image" Target="../media/image52.png"/><Relationship Id="rId16" Type="http://schemas.openxmlformats.org/officeDocument/2006/relationships/image" Target="../media/image51.png"/><Relationship Id="rId15" Type="http://schemas.openxmlformats.org/officeDocument/2006/relationships/image" Target="../media/image50.png"/><Relationship Id="rId14" Type="http://schemas.openxmlformats.org/officeDocument/2006/relationships/image" Target="../media/image49.png"/><Relationship Id="rId13" Type="http://schemas.openxmlformats.org/officeDocument/2006/relationships/image" Target="../media/image48.png"/><Relationship Id="rId12" Type="http://schemas.openxmlformats.org/officeDocument/2006/relationships/image" Target="../media/image47.png"/><Relationship Id="rId11" Type="http://schemas.openxmlformats.org/officeDocument/2006/relationships/image" Target="../media/image46.png"/><Relationship Id="rId10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3.png"/><Relationship Id="rId8" Type="http://schemas.openxmlformats.org/officeDocument/2006/relationships/image" Target="../media/image62.png"/><Relationship Id="rId7" Type="http://schemas.openxmlformats.org/officeDocument/2006/relationships/image" Target="../media/image61.png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4" Type="http://schemas.openxmlformats.org/officeDocument/2006/relationships/image" Target="../media/image68.png"/><Relationship Id="rId13" Type="http://schemas.openxmlformats.org/officeDocument/2006/relationships/image" Target="../media/image67.png"/><Relationship Id="rId12" Type="http://schemas.openxmlformats.org/officeDocument/2006/relationships/image" Target="../media/image66.png"/><Relationship Id="rId11" Type="http://schemas.openxmlformats.org/officeDocument/2006/relationships/image" Target="../media/image65.png"/><Relationship Id="rId10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71.png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1.png"/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924588" y="0"/>
            <a:ext cx="6331411" cy="9144000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 rot="21600000">
            <a:off x="13830510" y="0"/>
            <a:ext cx="2425489" cy="9144000"/>
            <a:chOff x="0" y="0"/>
            <a:chExt cx="2425489" cy="9144000"/>
          </a:xfrm>
        </p:grpSpPr>
        <p:pic>
          <p:nvPicPr>
            <p:cNvPr id="2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2425489" cy="9144000"/>
            </a:xfrm>
            <a:prstGeom prst="rect">
              <a:avLst/>
            </a:prstGeom>
          </p:spPr>
        </p:pic>
        <p:sp>
          <p:nvSpPr>
            <p:cNvPr id="3" name="textbox 3"/>
            <p:cNvSpPr/>
            <p:nvPr/>
          </p:nvSpPr>
          <p:spPr>
            <a:xfrm>
              <a:off x="-12700" y="-12700"/>
              <a:ext cx="2451100" cy="921511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2000"/>
                </a:lnSpc>
                <a:tabLst/>
              </a:pPr>
              <a:endParaRPr lang="Arial" altLang="Arial" sz="1000" dirty="0"/>
            </a:p>
            <a:p>
              <a:pPr marL="1374139" algn="l" rtl="0" eaLnBrk="0">
                <a:lnSpc>
                  <a:spcPct val="81000"/>
                </a:lnSpc>
                <a:spcBef>
                  <a:spcPts val="5"/>
                </a:spcBef>
                <a:tabLst/>
              </a:pPr>
              <a:r>
                <a:rPr sz="1500" kern="0" spc="-20" dirty="0">
                  <a:solidFill>
                    <a:srgbClr val="2D936B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1</a:t>
              </a:r>
              <a:endParaRPr lang="Arial" altLang="Arial" sz="1500" dirty="0"/>
            </a:p>
          </p:txBody>
        </p:sp>
      </p:grpSp>
      <p:sp>
        <p:nvSpPr>
          <p:cNvPr id="4" name="textbox 4"/>
          <p:cNvSpPr/>
          <p:nvPr/>
        </p:nvSpPr>
        <p:spPr>
          <a:xfrm>
            <a:off x="3520968" y="4510561"/>
            <a:ext cx="9084944" cy="17672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2300"/>
              </a:lnSpc>
              <a:tabLst/>
            </a:pPr>
            <a:r>
              <a:rPr sz="3100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STUDENT</a:t>
            </a:r>
            <a:r>
              <a:rPr sz="31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NAME</a:t>
            </a:r>
            <a:r>
              <a:rPr sz="3100" kern="0" spc="-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3100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Aswi</a:t>
            </a:r>
            <a:r>
              <a:rPr sz="3100" kern="0" spc="-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n.</a:t>
            </a:r>
            <a:r>
              <a:rPr sz="3100" kern="0" spc="-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endParaRPr lang="Arial" altLang="Arial" sz="3100" dirty="0"/>
          </a:p>
          <a:p>
            <a:pPr marL="29209" algn="l" rtl="0" eaLnBrk="0">
              <a:lnSpc>
                <a:spcPts val="3811"/>
              </a:lnSpc>
              <a:tabLst/>
            </a:pPr>
            <a:r>
              <a:rPr sz="3000" kern="0" spc="-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REGISTER</a:t>
            </a:r>
            <a:r>
              <a:rPr sz="30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0" kern="0" spc="-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NO:</a:t>
            </a:r>
            <a:r>
              <a:rPr sz="30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0" kern="0" spc="-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122201237</a:t>
            </a:r>
            <a:endParaRPr lang="Arial" altLang="Arial" sz="3000" dirty="0"/>
          </a:p>
          <a:p>
            <a:pPr algn="r" rtl="0" eaLnBrk="0">
              <a:lnSpc>
                <a:spcPct val="66000"/>
              </a:lnSpc>
              <a:spcBef>
                <a:spcPts val="1503"/>
              </a:spcBef>
              <a:tabLst/>
            </a:pPr>
            <a:r>
              <a:rPr sz="2900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DEPARTMENT</a:t>
            </a:r>
            <a:r>
              <a:rPr sz="2900" kern="0" spc="-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29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900" kern="0" spc="-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B.</a:t>
            </a:r>
            <a:r>
              <a:rPr sz="2900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</a:t>
            </a:r>
            <a:r>
              <a:rPr sz="29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900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CORPORATE</a:t>
            </a:r>
            <a:r>
              <a:rPr sz="29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900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SECRETARY</a:t>
            </a:r>
            <a:r>
              <a:rPr sz="2900" kern="0" spc="-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SHIP</a:t>
            </a:r>
            <a:endParaRPr lang="Arial" altLang="Arial" sz="2900" dirty="0"/>
          </a:p>
          <a:p>
            <a:pPr marL="19684" algn="l" rtl="0" eaLnBrk="0">
              <a:lnSpc>
                <a:spcPts val="3800"/>
              </a:lnSpc>
              <a:tabLst/>
            </a:pPr>
            <a:r>
              <a:rPr sz="3000" kern="0" spc="-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COLLEGE</a:t>
            </a:r>
            <a:r>
              <a:rPr sz="3000" kern="0" spc="-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30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0" kern="0" spc="-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AGURCHUND</a:t>
            </a:r>
            <a:r>
              <a:rPr sz="30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0" kern="0" spc="-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MANMULL</a:t>
            </a:r>
            <a:r>
              <a:rPr sz="30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0" kern="0" spc="-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JAIN</a:t>
            </a:r>
            <a:r>
              <a:rPr sz="30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0" kern="0" spc="-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COLLEG</a:t>
            </a:r>
            <a:r>
              <a:rPr sz="3000" kern="0" spc="-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endParaRPr lang="Arial" altLang="Arial" sz="3000" dirty="0"/>
          </a:p>
        </p:txBody>
      </p:sp>
      <p:sp>
        <p:nvSpPr>
          <p:cNvPr id="5" name="textbox 5"/>
          <p:cNvSpPr/>
          <p:nvPr/>
        </p:nvSpPr>
        <p:spPr>
          <a:xfrm>
            <a:off x="3196704" y="118909"/>
            <a:ext cx="8631555" cy="5727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300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3000"/>
              </a:lnSpc>
              <a:spcBef>
                <a:spcPts val="1"/>
              </a:spcBef>
              <a:tabLst/>
            </a:pPr>
            <a:r>
              <a:rPr sz="4300" kern="0" spc="-60" dirty="0">
                <a:solidFill>
                  <a:srgbClr val="0F0F0F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</a:t>
            </a:r>
            <a:r>
              <a:rPr sz="4300" kern="0" spc="150" dirty="0">
                <a:solidFill>
                  <a:srgbClr val="0F0F0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300" kern="0" spc="-60" dirty="0">
                <a:solidFill>
                  <a:srgbClr val="0F0F0F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4300" kern="0" spc="-290" dirty="0">
                <a:solidFill>
                  <a:srgbClr val="0F0F0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300" kern="0" spc="-60" dirty="0">
                <a:solidFill>
                  <a:srgbClr val="0F0F0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Ana</a:t>
            </a:r>
            <a:r>
              <a:rPr sz="4300" kern="0" spc="-70" dirty="0">
                <a:solidFill>
                  <a:srgbClr val="0F0F0F">
                    <a:alpha val="100000"/>
                  </a:srgbClr>
                </a:solidFill>
                <a:latin typeface="Arial"/>
                <a:ea typeface="Arial"/>
                <a:cs typeface="Arial"/>
              </a:rPr>
              <a:t>lysis</a:t>
            </a:r>
            <a:r>
              <a:rPr sz="4300" kern="0" spc="10" dirty="0">
                <a:solidFill>
                  <a:srgbClr val="0F0F0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300" kern="0" spc="-70" dirty="0">
                <a:solidFill>
                  <a:srgbClr val="0F0F0F">
                    <a:alpha val="100000"/>
                  </a:srgbClr>
                </a:solidFill>
                <a:latin typeface="Arial"/>
                <a:ea typeface="Arial"/>
                <a:cs typeface="Arial"/>
              </a:rPr>
              <a:t>using</a:t>
            </a:r>
            <a:r>
              <a:rPr sz="4300" kern="0" spc="20" dirty="0">
                <a:solidFill>
                  <a:srgbClr val="0F0F0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300" kern="0" spc="-70" dirty="0">
                <a:solidFill>
                  <a:srgbClr val="0F0F0F">
                    <a:alpha val="100000"/>
                  </a:srgbClr>
                </a:solidFill>
                <a:latin typeface="Arial"/>
                <a:ea typeface="Arial"/>
                <a:cs typeface="Arial"/>
              </a:rPr>
              <a:t>Excel</a:t>
            </a:r>
            <a:endParaRPr lang="Arial" altLang="Arial" sz="4300" dirty="0"/>
          </a:p>
        </p:txBody>
      </p:sp>
      <p:sp>
        <p:nvSpPr>
          <p:cNvPr id="6" name="path"/>
          <p:cNvSpPr/>
          <p:nvPr/>
        </p:nvSpPr>
        <p:spPr>
          <a:xfrm>
            <a:off x="5003876" y="1587524"/>
            <a:ext cx="2222533" cy="1917729"/>
          </a:xfrm>
          <a:custGeom>
            <a:avLst/>
            <a:gdLst/>
            <a:ahLst/>
            <a:cxnLst/>
            <a:rect l="0" t="0" r="0" b="0"/>
            <a:pathLst>
              <a:path w="3500" h="3020">
                <a:moveTo>
                  <a:pt x="2745" y="0"/>
                </a:moveTo>
                <a:lnTo>
                  <a:pt x="754" y="0"/>
                </a:lnTo>
                <a:lnTo>
                  <a:pt x="0" y="1509"/>
                </a:lnTo>
                <a:lnTo>
                  <a:pt x="754" y="3020"/>
                </a:lnTo>
                <a:lnTo>
                  <a:pt x="2745" y="3020"/>
                </a:lnTo>
                <a:lnTo>
                  <a:pt x="3500" y="1509"/>
                </a:lnTo>
                <a:lnTo>
                  <a:pt x="2745" y="0"/>
                </a:lnTo>
                <a:close/>
              </a:path>
            </a:pathLst>
          </a:custGeom>
          <a:solidFill>
            <a:srgbClr val="42D0A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" name="path"/>
          <p:cNvSpPr/>
          <p:nvPr/>
        </p:nvSpPr>
        <p:spPr>
          <a:xfrm>
            <a:off x="1168416" y="1689125"/>
            <a:ext cx="1638325" cy="1409721"/>
          </a:xfrm>
          <a:custGeom>
            <a:avLst/>
            <a:gdLst/>
            <a:ahLst/>
            <a:cxnLst/>
            <a:rect l="0" t="0" r="0" b="0"/>
            <a:pathLst>
              <a:path w="2580" h="2220">
                <a:moveTo>
                  <a:pt x="2025" y="0"/>
                </a:moveTo>
                <a:lnTo>
                  <a:pt x="554" y="0"/>
                </a:lnTo>
                <a:lnTo>
                  <a:pt x="0" y="1110"/>
                </a:lnTo>
                <a:lnTo>
                  <a:pt x="554" y="2220"/>
                </a:lnTo>
                <a:lnTo>
                  <a:pt x="2025" y="2220"/>
                </a:lnTo>
                <a:lnTo>
                  <a:pt x="2580" y="1110"/>
                </a:lnTo>
                <a:lnTo>
                  <a:pt x="2025" y="0"/>
                </a:lnTo>
                <a:close/>
              </a:path>
            </a:pathLst>
          </a:custGeom>
          <a:solidFill>
            <a:srgbClr val="5FCAE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5346781"/>
            <a:ext cx="596908" cy="3797218"/>
          </a:xfrm>
          <a:prstGeom prst="rect">
            <a:avLst/>
          </a:prstGeom>
        </p:spPr>
      </p:pic>
      <p:sp>
        <p:nvSpPr>
          <p:cNvPr id="9" name="path"/>
          <p:cNvSpPr/>
          <p:nvPr/>
        </p:nvSpPr>
        <p:spPr>
          <a:xfrm>
            <a:off x="5067377" y="6972406"/>
            <a:ext cx="965213" cy="825510"/>
          </a:xfrm>
          <a:custGeom>
            <a:avLst/>
            <a:gdLst/>
            <a:ahLst/>
            <a:cxnLst/>
            <a:rect l="0" t="0" r="0" b="0"/>
            <a:pathLst>
              <a:path w="1520" h="1300">
                <a:moveTo>
                  <a:pt x="1194" y="0"/>
                </a:moveTo>
                <a:lnTo>
                  <a:pt x="325" y="0"/>
                </a:lnTo>
                <a:lnTo>
                  <a:pt x="0" y="650"/>
                </a:lnTo>
                <a:lnTo>
                  <a:pt x="325" y="1300"/>
                </a:lnTo>
                <a:lnTo>
                  <a:pt x="1194" y="1300"/>
                </a:lnTo>
                <a:lnTo>
                  <a:pt x="1520" y="650"/>
                </a:lnTo>
                <a:lnTo>
                  <a:pt x="1194" y="0"/>
                </a:lnTo>
                <a:close/>
              </a:path>
            </a:pathLst>
          </a:custGeom>
          <a:solidFill>
            <a:srgbClr val="42AF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" name="path"/>
          <p:cNvSpPr/>
          <p:nvPr/>
        </p:nvSpPr>
        <p:spPr>
          <a:xfrm>
            <a:off x="2628939" y="1320820"/>
            <a:ext cx="863612" cy="749311"/>
          </a:xfrm>
          <a:custGeom>
            <a:avLst/>
            <a:gdLst/>
            <a:ahLst/>
            <a:cxnLst/>
            <a:rect l="0" t="0" r="0" b="0"/>
            <a:pathLst>
              <a:path w="1360" h="1180">
                <a:moveTo>
                  <a:pt x="1065" y="0"/>
                </a:moveTo>
                <a:lnTo>
                  <a:pt x="294" y="0"/>
                </a:lnTo>
                <a:lnTo>
                  <a:pt x="0" y="589"/>
                </a:lnTo>
                <a:lnTo>
                  <a:pt x="294" y="1180"/>
                </a:lnTo>
                <a:lnTo>
                  <a:pt x="1065" y="1180"/>
                </a:lnTo>
                <a:lnTo>
                  <a:pt x="1360" y="589"/>
                </a:lnTo>
                <a:lnTo>
                  <a:pt x="1065" y="0"/>
                </a:lnTo>
                <a:close/>
              </a:path>
            </a:pathLst>
          </a:custGeom>
          <a:solidFill>
            <a:srgbClr val="2D93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222500" y="8623300"/>
            <a:ext cx="101600" cy="241300"/>
          </a:xfrm>
          <a:prstGeom prst="rect">
            <a:avLst/>
          </a:prstGeom>
        </p:spPr>
      </p:pic>
      <p:pic>
        <p:nvPicPr>
          <p:cNvPr id="82" name="picture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9924588" y="0"/>
            <a:ext cx="6331411" cy="9144000"/>
          </a:xfrm>
          <a:prstGeom prst="rect">
            <a:avLst/>
          </a:prstGeom>
        </p:spPr>
      </p:pic>
      <p:sp>
        <p:nvSpPr>
          <p:cNvPr id="83" name="textbox 83"/>
          <p:cNvSpPr/>
          <p:nvPr/>
        </p:nvSpPr>
        <p:spPr>
          <a:xfrm>
            <a:off x="769982" y="518871"/>
            <a:ext cx="11421109" cy="84842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319"/>
              </a:lnSpc>
              <a:tabLst/>
            </a:pPr>
            <a:endParaRPr lang="Arial" altLang="Arial" sz="100" dirty="0"/>
          </a:p>
          <a:p>
            <a:pPr marL="271779" algn="l" rtl="0" eaLnBrk="0">
              <a:lnSpc>
                <a:spcPct val="83000"/>
              </a:lnSpc>
              <a:tabLst/>
            </a:pPr>
            <a:r>
              <a:rPr sz="6100" kern="0" spc="-3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MODELLING</a:t>
            </a:r>
            <a:endParaRPr lang="Arial" altLang="Arial" sz="6100" dirty="0"/>
          </a:p>
          <a:p>
            <a:pPr marL="33019" algn="l" rtl="0" eaLnBrk="0">
              <a:lnSpc>
                <a:spcPct val="111000"/>
              </a:lnSpc>
              <a:spcBef>
                <a:spcPts val="206"/>
              </a:spcBef>
              <a:tabLst/>
            </a:pPr>
            <a:r>
              <a:rPr sz="25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1)</a:t>
            </a:r>
            <a:r>
              <a:rPr sz="2500" u="sng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2500" u="sng" kern="0" spc="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u="sng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Collection</a:t>
            </a:r>
            <a:endParaRPr lang="Arial" altLang="Arial" sz="2500" dirty="0"/>
          </a:p>
          <a:p>
            <a:pPr marL="27940" algn="l" rtl="0" eaLnBrk="0">
              <a:lnSpc>
                <a:spcPts val="3340"/>
              </a:lnSpc>
              <a:tabLst/>
            </a:pPr>
            <a:r>
              <a:rPr sz="25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25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25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Download</a:t>
            </a:r>
            <a:r>
              <a:rPr sz="25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</a:t>
            </a:r>
            <a:r>
              <a:rPr sz="2500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25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fr</a:t>
            </a:r>
            <a:r>
              <a:rPr sz="25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om</a:t>
            </a:r>
            <a:r>
              <a:rPr sz="25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5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Edunet</a:t>
            </a:r>
            <a:r>
              <a:rPr sz="25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Dashboard</a:t>
            </a:r>
            <a:endParaRPr lang="Arial" altLang="Arial" sz="2500" dirty="0"/>
          </a:p>
          <a:p>
            <a:pPr algn="l" rtl="0" eaLnBrk="0">
              <a:lnSpc>
                <a:spcPct val="158000"/>
              </a:lnSpc>
              <a:tabLst/>
            </a:pPr>
            <a:endParaRPr lang="Arial" altLang="Arial" sz="1000" dirty="0"/>
          </a:p>
          <a:p>
            <a:pPr marL="20320" algn="l" rtl="0" eaLnBrk="0">
              <a:lnSpc>
                <a:spcPct val="114000"/>
              </a:lnSpc>
              <a:spcBef>
                <a:spcPts val="724"/>
              </a:spcBef>
              <a:tabLst/>
            </a:pPr>
            <a:r>
              <a:rPr sz="24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2)</a:t>
            </a:r>
            <a:r>
              <a:rPr sz="2400" kern="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u="sng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Features</a:t>
            </a:r>
            <a:r>
              <a:rPr sz="2400" u="sng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u="sng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Collection</a:t>
            </a:r>
            <a:endParaRPr lang="Arial" altLang="Arial" sz="2400" dirty="0"/>
          </a:p>
          <a:p>
            <a:pPr algn="r" rtl="0" eaLnBrk="0">
              <a:lnSpc>
                <a:spcPct val="110000"/>
              </a:lnSpc>
              <a:spcBef>
                <a:spcPts val="11"/>
              </a:spcBef>
              <a:tabLst/>
            </a:pPr>
            <a:r>
              <a:rPr sz="2200" u="sng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There</a:t>
            </a:r>
            <a:r>
              <a:rPr sz="2200" u="sng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200" u="sng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were</a:t>
            </a:r>
            <a:r>
              <a:rPr sz="2200" u="sng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200" u="sng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26</a:t>
            </a:r>
            <a:r>
              <a:rPr sz="2200" u="sng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200" u="sng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features</a:t>
            </a:r>
            <a:r>
              <a:rPr sz="2200" u="sng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200" u="sng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2200" u="sng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200" u="sng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200" u="sng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200" u="sng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2200" u="sng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200" u="sng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200" u="sng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r>
              <a:rPr sz="2300" kern="0" spc="2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Features</a:t>
            </a:r>
            <a:r>
              <a:rPr sz="23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200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were</a:t>
            </a:r>
            <a:r>
              <a:rPr sz="2200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200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taken</a:t>
            </a:r>
            <a:r>
              <a:rPr sz="22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200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into</a:t>
            </a:r>
            <a:r>
              <a:rPr sz="22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200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consideration</a:t>
            </a:r>
            <a:r>
              <a:rPr sz="2200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2200" dirty="0"/>
          </a:p>
          <a:p>
            <a:pPr marL="19684" algn="l" rtl="0" eaLnBrk="0">
              <a:lnSpc>
                <a:spcPts val="3210"/>
              </a:lnSpc>
              <a:tabLst/>
            </a:pPr>
            <a:r>
              <a:rPr sz="24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24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24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</a:t>
            </a:r>
            <a:r>
              <a:rPr sz="2400" kern="0" spc="3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ID</a:t>
            </a:r>
            <a:endParaRPr lang="Arial" altLang="Arial" sz="2400" dirty="0"/>
          </a:p>
          <a:p>
            <a:pPr marL="19684" algn="l" rtl="0" eaLnBrk="0">
              <a:lnSpc>
                <a:spcPts val="3100"/>
              </a:lnSpc>
              <a:tabLst/>
            </a:pPr>
            <a:r>
              <a:rPr sz="23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23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23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</a:t>
            </a:r>
            <a:r>
              <a:rPr sz="2300" kern="0" spc="3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First</a:t>
            </a:r>
            <a:r>
              <a:rPr sz="2300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23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ame</a:t>
            </a:r>
            <a:endParaRPr lang="Arial" altLang="Arial" sz="2300" dirty="0"/>
          </a:p>
          <a:p>
            <a:pPr marL="19684" algn="l" rtl="0" eaLnBrk="0">
              <a:lnSpc>
                <a:spcPts val="3100"/>
              </a:lnSpc>
              <a:tabLst/>
            </a:pPr>
            <a:r>
              <a:rPr sz="23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2300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23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</a:t>
            </a:r>
            <a:r>
              <a:rPr sz="2300" kern="0" spc="3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Last</a:t>
            </a:r>
            <a:r>
              <a:rPr sz="2300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Name</a:t>
            </a:r>
            <a:endParaRPr lang="Arial" altLang="Arial" sz="2300" dirty="0"/>
          </a:p>
          <a:p>
            <a:pPr marL="19684" algn="l" rtl="0" eaLnBrk="0">
              <a:lnSpc>
                <a:spcPts val="3100"/>
              </a:lnSpc>
              <a:tabLst/>
            </a:pPr>
            <a:r>
              <a:rPr sz="23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23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23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</a:t>
            </a:r>
            <a:r>
              <a:rPr sz="2300" kern="0" spc="2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Status</a:t>
            </a:r>
            <a:endParaRPr lang="Arial" altLang="Arial" sz="2300" dirty="0"/>
          </a:p>
          <a:p>
            <a:pPr marL="19684" algn="l" rtl="0" eaLnBrk="0">
              <a:lnSpc>
                <a:spcPts val="3100"/>
              </a:lnSpc>
              <a:tabLst/>
            </a:pPr>
            <a:r>
              <a:rPr sz="23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2300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23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</a:t>
            </a:r>
            <a:r>
              <a:rPr sz="2300" kern="0" spc="3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Performance</a:t>
            </a:r>
            <a:r>
              <a:rPr sz="2300" kern="0" spc="3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Level</a:t>
            </a:r>
            <a:endParaRPr lang="Arial" altLang="Arial" sz="2300" dirty="0"/>
          </a:p>
          <a:p>
            <a:pPr marL="19684" algn="l" rtl="0" eaLnBrk="0">
              <a:lnSpc>
                <a:spcPts val="3340"/>
              </a:lnSpc>
              <a:tabLst/>
            </a:pPr>
            <a:r>
              <a:rPr sz="25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25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25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Current</a:t>
            </a:r>
            <a:r>
              <a:rPr sz="2500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</a:t>
            </a:r>
            <a:r>
              <a:rPr sz="2500" kern="0" spc="2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Ratin</a:t>
            </a:r>
            <a:r>
              <a:rPr sz="25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gs</a:t>
            </a:r>
            <a:endParaRPr lang="Arial" altLang="Arial" sz="2500" dirty="0"/>
          </a:p>
          <a:p>
            <a:pPr marL="19684" algn="l" rtl="0" eaLnBrk="0">
              <a:lnSpc>
                <a:spcPct val="80000"/>
              </a:lnSpc>
              <a:spcBef>
                <a:spcPts val="431"/>
              </a:spcBef>
              <a:tabLst/>
            </a:pPr>
            <a:r>
              <a:rPr sz="27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27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27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Department</a:t>
            </a:r>
            <a:r>
              <a:rPr sz="2700" kern="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Type</a:t>
            </a:r>
            <a:endParaRPr lang="Arial" altLang="Arial" sz="2700" dirty="0"/>
          </a:p>
          <a:p>
            <a:pPr marL="19684" algn="l" rtl="0" eaLnBrk="0">
              <a:lnSpc>
                <a:spcPct val="69000"/>
              </a:lnSpc>
              <a:spcBef>
                <a:spcPts val="461"/>
              </a:spcBef>
              <a:tabLst/>
            </a:pP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27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Division</a:t>
            </a:r>
            <a:endParaRPr lang="Arial" altLang="Arial" sz="2700" dirty="0"/>
          </a:p>
          <a:p>
            <a:pPr marL="19684" algn="l" rtl="0" eaLnBrk="0">
              <a:lnSpc>
                <a:spcPts val="3580"/>
              </a:lnSpc>
              <a:tabLst/>
            </a:pP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2700" kern="0" spc="3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Job</a:t>
            </a:r>
            <a:r>
              <a:rPr sz="27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Function</a:t>
            </a:r>
            <a:endParaRPr lang="Arial" altLang="Arial" sz="2700" dirty="0"/>
          </a:p>
          <a:p>
            <a:pPr algn="l" rtl="0" eaLnBrk="0">
              <a:lnSpc>
                <a:spcPct val="121000"/>
              </a:lnSpc>
              <a:tabLst/>
            </a:pPr>
            <a:endParaRPr lang="Arial" altLang="Arial" sz="1000" dirty="0"/>
          </a:p>
          <a:p>
            <a:pPr marL="347979" algn="l" rtl="0" eaLnBrk="0">
              <a:lnSpc>
                <a:spcPts val="2943"/>
              </a:lnSpc>
              <a:spcBef>
                <a:spcPts val="661"/>
              </a:spcBef>
              <a:tabLst/>
            </a:pPr>
            <a:r>
              <a:rPr sz="2200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3)</a:t>
            </a:r>
            <a:r>
              <a:rPr sz="22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200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PERFORMANCE</a:t>
            </a:r>
            <a:r>
              <a:rPr sz="22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200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</a:t>
            </a:r>
            <a:r>
              <a:rPr sz="2200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VEL:</a:t>
            </a:r>
            <a:endParaRPr lang="Arial" altLang="Arial" sz="2200" dirty="0"/>
          </a:p>
          <a:p>
            <a:pPr marL="354965" indent="3810" algn="l" rtl="0" eaLnBrk="0">
              <a:lnSpc>
                <a:spcPct val="106000"/>
              </a:lnSpc>
              <a:spcBef>
                <a:spcPts val="4"/>
              </a:spcBef>
              <a:tabLst/>
            </a:pPr>
            <a:r>
              <a:rPr sz="22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Performance</a:t>
            </a:r>
            <a:r>
              <a:rPr sz="22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2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level</a:t>
            </a:r>
            <a:r>
              <a:rPr sz="22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2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was</a:t>
            </a:r>
            <a:r>
              <a:rPr sz="22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2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converted</a:t>
            </a:r>
            <a:r>
              <a:rPr sz="22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2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from</a:t>
            </a:r>
            <a:r>
              <a:rPr sz="22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2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numerical</a:t>
            </a:r>
            <a:r>
              <a:rPr sz="22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2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2200" kern="0" spc="-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2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2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2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alphabetical</a:t>
            </a:r>
            <a:r>
              <a:rPr sz="22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2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values</a:t>
            </a:r>
            <a:r>
              <a:rPr sz="2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</a:t>
            </a:r>
            <a:r>
              <a:rPr sz="22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by</a:t>
            </a:r>
            <a:r>
              <a:rPr sz="22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2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using</a:t>
            </a:r>
            <a:r>
              <a:rPr sz="2200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2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this</a:t>
            </a:r>
            <a:r>
              <a:rPr sz="22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2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formula,</a:t>
            </a:r>
            <a:endParaRPr lang="Arial" altLang="Arial" sz="2200" dirty="0"/>
          </a:p>
          <a:p>
            <a:pPr marL="341629" indent="12700" algn="l" rtl="0" eaLnBrk="0">
              <a:lnSpc>
                <a:spcPct val="112000"/>
              </a:lnSpc>
              <a:spcBef>
                <a:spcPts val="27"/>
              </a:spcBef>
              <a:tabLst/>
            </a:pPr>
            <a:r>
              <a:rPr sz="22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•Performance</a:t>
            </a:r>
            <a:r>
              <a:rPr sz="22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2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level</a:t>
            </a:r>
            <a:r>
              <a:rPr sz="2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2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=IFS(Z8&gt;=5,"VERY</a:t>
            </a:r>
            <a:r>
              <a:rPr sz="22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2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HIGH"</a:t>
            </a:r>
            <a:r>
              <a:rPr sz="22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2200" kern="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2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Z8&gt;=4,</a:t>
            </a:r>
            <a:r>
              <a:rPr sz="22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"</a:t>
            </a:r>
            <a:r>
              <a:rPr sz="2200" kern="0" spc="-3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2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HIGH",Z8&gt;=3,</a:t>
            </a:r>
            <a:r>
              <a:rPr sz="22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"</a:t>
            </a:r>
            <a:r>
              <a:rPr sz="2200" kern="0" spc="-3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2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MED",</a:t>
            </a:r>
            <a:r>
              <a:rPr sz="2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</a:t>
            </a:r>
            <a:r>
              <a:rPr sz="2100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TRUE,</a:t>
            </a:r>
            <a:r>
              <a:rPr sz="2100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"</a:t>
            </a:r>
            <a:r>
              <a:rPr sz="2100" kern="0" spc="-3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100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LOW")</a:t>
            </a:r>
            <a:endParaRPr lang="Arial" altLang="Arial" sz="2100" dirty="0"/>
          </a:p>
        </p:txBody>
      </p:sp>
      <p:pic>
        <p:nvPicPr>
          <p:cNvPr id="84" name="picture 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3830510" y="0"/>
            <a:ext cx="2425489" cy="9144000"/>
          </a:xfrm>
          <a:prstGeom prst="rect">
            <a:avLst/>
          </a:prstGeom>
        </p:spPr>
      </p:pic>
      <p:pic>
        <p:nvPicPr>
          <p:cNvPr id="85" name="picture 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5346781"/>
            <a:ext cx="596909" cy="3797218"/>
          </a:xfrm>
          <a:prstGeom prst="rect">
            <a:avLst/>
          </a:prstGeom>
        </p:spPr>
      </p:pic>
      <p:sp>
        <p:nvSpPr>
          <p:cNvPr id="86" name="rect"/>
          <p:cNvSpPr/>
          <p:nvPr/>
        </p:nvSpPr>
        <p:spPr>
          <a:xfrm>
            <a:off x="13411404" y="700198"/>
            <a:ext cx="609609" cy="609610"/>
          </a:xfrm>
          <a:prstGeom prst="rect">
            <a:avLst/>
          </a:prstGeom>
          <a:solidFill>
            <a:srgbClr val="42AF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7" name="rect"/>
          <p:cNvSpPr/>
          <p:nvPr/>
        </p:nvSpPr>
        <p:spPr>
          <a:xfrm>
            <a:off x="12471590" y="7861419"/>
            <a:ext cx="241303" cy="241303"/>
          </a:xfrm>
          <a:prstGeom prst="rect">
            <a:avLst/>
          </a:prstGeom>
          <a:solidFill>
            <a:srgbClr val="2D93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8" name="textbox 88"/>
          <p:cNvSpPr/>
          <p:nvPr/>
        </p:nvSpPr>
        <p:spPr>
          <a:xfrm>
            <a:off x="15078011" y="8648954"/>
            <a:ext cx="218440" cy="2101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419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1500" kern="0" spc="-70" dirty="0">
                <a:solidFill>
                  <a:srgbClr val="2D936B">
                    <a:alpha val="100000"/>
                  </a:srgbClr>
                </a:solidFill>
                <a:latin typeface="Arial"/>
                <a:ea typeface="Arial"/>
                <a:cs typeface="Arial"/>
              </a:rPr>
              <a:t>10</a:t>
            </a:r>
            <a:endParaRPr lang="Arial" altLang="Arial" sz="1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924588" y="0"/>
            <a:ext cx="6331411" cy="9144000"/>
          </a:xfrm>
          <a:prstGeom prst="rect">
            <a:avLst/>
          </a:prstGeom>
        </p:spPr>
      </p:pic>
      <p:pic>
        <p:nvPicPr>
          <p:cNvPr id="90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762000" y="3073400"/>
            <a:ext cx="7785100" cy="3606800"/>
          </a:xfrm>
          <a:prstGeom prst="rect">
            <a:avLst/>
          </a:prstGeom>
        </p:spPr>
      </p:pic>
      <p:graphicFrame>
        <p:nvGraphicFramePr>
          <p:cNvPr id="91" name="table 91"/>
          <p:cNvGraphicFramePr>
            <a:graphicFrameLocks noGrp="1"/>
          </p:cNvGraphicFramePr>
          <p:nvPr/>
        </p:nvGraphicFramePr>
        <p:xfrm>
          <a:off x="749300" y="3060700"/>
          <a:ext cx="7797800" cy="3619500"/>
        </p:xfrm>
        <a:graphic>
          <a:graphicData uri="http://schemas.openxmlformats.org/drawingml/2006/table">
            <a:tbl>
              <a:tblPr/>
              <a:tblGrid>
                <a:gridCol w="4349750"/>
                <a:gridCol w="3448050"/>
              </a:tblGrid>
              <a:tr h="8128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28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1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46685" algn="l" rtl="0" eaLnBrk="0">
                        <a:lnSpc>
                          <a:spcPts val="2519"/>
                        </a:lnSpc>
                        <a:tabLst/>
                      </a:pPr>
                      <a:r>
                        <a:rPr sz="19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Formula</a:t>
                      </a:r>
                      <a:endParaRPr lang="Arial" altLang="Arial" sz="19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1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34620" algn="l" rtl="0" eaLnBrk="0">
                        <a:lnSpc>
                          <a:spcPts val="2519"/>
                        </a:lnSpc>
                        <a:tabLst/>
                      </a:pPr>
                      <a:r>
                        <a:rPr sz="19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Calculate</a:t>
                      </a:r>
                      <a:r>
                        <a:rPr sz="1900" kern="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9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Empl</a:t>
                      </a:r>
                      <a:r>
                        <a:rPr sz="19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oyee</a:t>
                      </a:r>
                      <a:endParaRPr lang="Arial" altLang="Arial" sz="1900" dirty="0"/>
                    </a:p>
                    <a:p>
                      <a:pPr marL="140335" algn="l" rtl="0" eaLnBrk="0">
                        <a:lnSpc>
                          <a:spcPts val="2473"/>
                        </a:lnSpc>
                        <a:spcBef>
                          <a:spcPts val="160"/>
                        </a:spcBef>
                        <a:tabLst/>
                      </a:pPr>
                      <a:r>
                        <a:rPr sz="19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Performanc</a:t>
                      </a:r>
                      <a:r>
                        <a:rPr sz="19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</a:t>
                      </a:r>
                      <a:r>
                        <a:rPr sz="1900" kern="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9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Level</a:t>
                      </a:r>
                      <a:endParaRPr lang="Arial" altLang="Arial" sz="19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3000"/>
                        </a:lnSpc>
                        <a:tabLst/>
                      </a:pPr>
                      <a:endParaRPr lang="Arial" altLang="Arial" sz="300" dirty="0"/>
                    </a:p>
                    <a:p>
                      <a:pPr marL="146685" algn="l" rtl="0" eaLnBrk="0">
                        <a:lnSpc>
                          <a:spcPts val="2519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9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Pivot</a:t>
                      </a:r>
                      <a:r>
                        <a:rPr sz="19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9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Table</a:t>
                      </a:r>
                      <a:endParaRPr lang="Arial" altLang="Arial" sz="19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  <a:tabLst/>
                      </a:pPr>
                      <a:endParaRPr lang="Arial" altLang="Arial" sz="800" dirty="0"/>
                    </a:p>
                    <a:p>
                      <a:pPr marL="130175" algn="l" rtl="0" eaLnBrk="0">
                        <a:lnSpc>
                          <a:spcPct val="81000"/>
                        </a:lnSpc>
                        <a:spcBef>
                          <a:spcPts val="7"/>
                        </a:spcBef>
                        <a:tabLst/>
                      </a:pPr>
                      <a:r>
                        <a:rPr sz="19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Summarise</a:t>
                      </a:r>
                      <a:endParaRPr lang="Arial" altLang="Arial" sz="19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37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140970" algn="l" rtl="0" eaLnBrk="0">
                        <a:lnSpc>
                          <a:spcPts val="2519"/>
                        </a:lnSpc>
                        <a:tabLst/>
                      </a:pPr>
                      <a:r>
                        <a:rPr sz="19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Graph</a:t>
                      </a:r>
                      <a:endParaRPr lang="Arial" altLang="Arial" sz="19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3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140335" algn="l" rtl="0" eaLnBrk="0">
                        <a:lnSpc>
                          <a:spcPts val="2519"/>
                        </a:lnSpc>
                        <a:tabLst/>
                      </a:pPr>
                      <a:r>
                        <a:rPr sz="19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Data</a:t>
                      </a:r>
                      <a:r>
                        <a:rPr sz="19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9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Visualisation</a:t>
                      </a:r>
                      <a:endParaRPr lang="Arial" altLang="Arial" sz="19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2" name="textbox 92"/>
          <p:cNvSpPr/>
          <p:nvPr/>
        </p:nvSpPr>
        <p:spPr>
          <a:xfrm>
            <a:off x="1029106" y="518871"/>
            <a:ext cx="4133850" cy="20402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377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66000"/>
              </a:lnSpc>
              <a:tabLst/>
            </a:pPr>
            <a:r>
              <a:rPr sz="5900" kern="0" spc="-3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MODELLING</a:t>
            </a:r>
            <a:endParaRPr lang="Arial" altLang="Arial" sz="5900" dirty="0"/>
          </a:p>
          <a:p>
            <a:pPr marL="98425" algn="l" rtl="0" eaLnBrk="0">
              <a:lnSpc>
                <a:spcPct val="189000"/>
              </a:lnSpc>
              <a:spcBef>
                <a:spcPts val="12"/>
              </a:spcBef>
              <a:tabLst/>
            </a:pP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5)</a:t>
            </a:r>
            <a:r>
              <a:rPr sz="24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u="sng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Summary/Pivot</a:t>
            </a:r>
            <a:r>
              <a:rPr sz="2400" u="sng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u="sng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Table</a:t>
            </a:r>
            <a:endParaRPr lang="Arial" altLang="Arial" sz="2400" dirty="0"/>
          </a:p>
          <a:p>
            <a:pPr algn="l" rtl="0" eaLnBrk="0">
              <a:lnSpc>
                <a:spcPct val="135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600" dirty="0"/>
          </a:p>
          <a:p>
            <a:pPr algn="r" rtl="0" eaLnBrk="0">
              <a:lnSpc>
                <a:spcPct val="114000"/>
              </a:lnSpc>
              <a:spcBef>
                <a:spcPts val="5"/>
              </a:spcBef>
              <a:tabLst/>
            </a:pP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24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2400" u="sng" kern="0" spc="-5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u="sng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Features</a:t>
            </a:r>
            <a:r>
              <a:rPr sz="2400" u="sng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2400" u="sng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Techniq</a:t>
            </a:r>
            <a:r>
              <a:rPr sz="2400" u="sng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ues</a:t>
            </a:r>
            <a:r>
              <a:rPr sz="2400" u="sng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u="sng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Used</a:t>
            </a:r>
            <a:endParaRPr lang="Arial" altLang="Arial" sz="2400" dirty="0"/>
          </a:p>
        </p:txBody>
      </p:sp>
      <p:sp>
        <p:nvSpPr>
          <p:cNvPr id="93" name="textbox 93"/>
          <p:cNvSpPr/>
          <p:nvPr/>
        </p:nvSpPr>
        <p:spPr>
          <a:xfrm>
            <a:off x="1204752" y="7076716"/>
            <a:ext cx="6900544" cy="5486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ts val="4115"/>
              </a:lnSpc>
              <a:tabLst/>
            </a:pPr>
            <a:r>
              <a:rPr sz="31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Grap</a:t>
            </a:r>
            <a:r>
              <a:rPr sz="31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31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used</a:t>
            </a:r>
            <a:r>
              <a:rPr sz="3100" kern="0" spc="-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3100" kern="0" spc="-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visualisation</a:t>
            </a:r>
            <a:r>
              <a:rPr sz="3100" kern="0" spc="-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3100" kern="0" spc="-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31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31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3100" dirty="0"/>
          </a:p>
        </p:txBody>
      </p:sp>
      <p:pic>
        <p:nvPicPr>
          <p:cNvPr id="94" name="picture 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5346781"/>
            <a:ext cx="596909" cy="3797218"/>
          </a:xfrm>
          <a:prstGeom prst="rect">
            <a:avLst/>
          </a:prstGeom>
        </p:spPr>
      </p:pic>
      <p:sp>
        <p:nvSpPr>
          <p:cNvPr id="95" name="textbox 95"/>
          <p:cNvSpPr/>
          <p:nvPr/>
        </p:nvSpPr>
        <p:spPr>
          <a:xfrm>
            <a:off x="1111417" y="6594116"/>
            <a:ext cx="3957954" cy="5486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4115"/>
              </a:lnSpc>
              <a:tabLst/>
            </a:pPr>
            <a:r>
              <a:rPr sz="2300" kern="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r>
              <a:rPr sz="3100" kern="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31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kern="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Graph</a:t>
            </a:r>
            <a:r>
              <a:rPr sz="31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100" kern="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representation</a:t>
            </a:r>
            <a:endParaRPr lang="Arial" altLang="Arial" sz="3100" dirty="0"/>
          </a:p>
        </p:txBody>
      </p:sp>
      <p:pic>
        <p:nvPicPr>
          <p:cNvPr id="96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5239611" y="3186881"/>
            <a:ext cx="765395" cy="178618"/>
          </a:xfrm>
          <a:prstGeom prst="rect">
            <a:avLst/>
          </a:prstGeom>
        </p:spPr>
      </p:pic>
      <p:pic>
        <p:nvPicPr>
          <p:cNvPr id="97" name="picture 9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7284311" y="3163199"/>
            <a:ext cx="384162" cy="259267"/>
          </a:xfrm>
          <a:prstGeom prst="rect">
            <a:avLst/>
          </a:prstGeom>
        </p:spPr>
      </p:pic>
      <p:pic>
        <p:nvPicPr>
          <p:cNvPr id="98" name="picture 9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2663843" y="3184525"/>
            <a:ext cx="433722" cy="183331"/>
          </a:xfrm>
          <a:prstGeom prst="rect">
            <a:avLst/>
          </a:prstGeom>
        </p:spPr>
      </p:pic>
      <p:pic>
        <p:nvPicPr>
          <p:cNvPr id="99" name="picture 9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6988088" y="3163199"/>
            <a:ext cx="277322" cy="259267"/>
          </a:xfrm>
          <a:prstGeom prst="rect">
            <a:avLst/>
          </a:prstGeom>
        </p:spPr>
      </p:pic>
      <p:pic>
        <p:nvPicPr>
          <p:cNvPr id="100" name="picture 10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1195238" y="3184525"/>
            <a:ext cx="309785" cy="183331"/>
          </a:xfrm>
          <a:prstGeom prst="rect">
            <a:avLst/>
          </a:prstGeom>
        </p:spPr>
      </p:pic>
      <p:pic>
        <p:nvPicPr>
          <p:cNvPr id="101" name="picture 10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6027011" y="3186881"/>
            <a:ext cx="308195" cy="178618"/>
          </a:xfrm>
          <a:prstGeom prst="rect">
            <a:avLst/>
          </a:prstGeom>
        </p:spPr>
      </p:pic>
      <p:pic>
        <p:nvPicPr>
          <p:cNvPr id="102" name="picture 10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882191" y="3186881"/>
            <a:ext cx="269775" cy="178618"/>
          </a:xfrm>
          <a:prstGeom prst="rect">
            <a:avLst/>
          </a:prstGeom>
        </p:spPr>
      </p:pic>
      <p:pic>
        <p:nvPicPr>
          <p:cNvPr id="103" name="picture 10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1765560" y="3184525"/>
            <a:ext cx="147513" cy="211078"/>
          </a:xfrm>
          <a:prstGeom prst="rect">
            <a:avLst/>
          </a:prstGeom>
        </p:spPr>
      </p:pic>
      <p:pic>
        <p:nvPicPr>
          <p:cNvPr id="104" name="picture 10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6567220" y="3184525"/>
            <a:ext cx="145039" cy="183331"/>
          </a:xfrm>
          <a:prstGeom prst="rect">
            <a:avLst/>
          </a:prstGeom>
        </p:spPr>
      </p:pic>
      <p:pic>
        <p:nvPicPr>
          <p:cNvPr id="105" name="picture 10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6355890" y="3186881"/>
            <a:ext cx="139619" cy="178618"/>
          </a:xfrm>
          <a:prstGeom prst="rect">
            <a:avLst/>
          </a:prstGeom>
        </p:spPr>
      </p:pic>
      <p:pic>
        <p:nvPicPr>
          <p:cNvPr id="106" name="picture 10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1531211" y="3186881"/>
            <a:ext cx="139030" cy="178618"/>
          </a:xfrm>
          <a:prstGeom prst="rect">
            <a:avLst/>
          </a:prstGeom>
        </p:spPr>
      </p:pic>
      <p:pic>
        <p:nvPicPr>
          <p:cNvPr id="107" name="picture 10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6750911" y="3186881"/>
            <a:ext cx="139030" cy="178618"/>
          </a:xfrm>
          <a:prstGeom prst="rect">
            <a:avLst/>
          </a:prstGeom>
        </p:spPr>
      </p:pic>
      <p:pic>
        <p:nvPicPr>
          <p:cNvPr id="108" name="picture 10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600000">
            <a:off x="2270143" y="3184525"/>
            <a:ext cx="131725" cy="183331"/>
          </a:xfrm>
          <a:prstGeom prst="rect">
            <a:avLst/>
          </a:prstGeom>
        </p:spPr>
      </p:pic>
      <p:pic>
        <p:nvPicPr>
          <p:cNvPr id="109" name="picture 10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1600000">
            <a:off x="1946895" y="3186881"/>
            <a:ext cx="131254" cy="180975"/>
          </a:xfrm>
          <a:prstGeom prst="rect">
            <a:avLst/>
          </a:prstGeom>
        </p:spPr>
      </p:pic>
      <p:pic>
        <p:nvPicPr>
          <p:cNvPr id="110" name="picture 11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21600000">
            <a:off x="2492995" y="3186881"/>
            <a:ext cx="131254" cy="180975"/>
          </a:xfrm>
          <a:prstGeom prst="rect">
            <a:avLst/>
          </a:prstGeom>
        </p:spPr>
      </p:pic>
      <p:pic>
        <p:nvPicPr>
          <p:cNvPr id="111" name="picture 11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21600000">
            <a:off x="2128111" y="3186881"/>
            <a:ext cx="116054" cy="178618"/>
          </a:xfrm>
          <a:prstGeom prst="rect">
            <a:avLst/>
          </a:prstGeom>
        </p:spPr>
      </p:pic>
      <p:sp>
        <p:nvSpPr>
          <p:cNvPr id="112" name="rect"/>
          <p:cNvSpPr/>
          <p:nvPr/>
        </p:nvSpPr>
        <p:spPr>
          <a:xfrm>
            <a:off x="1710661" y="3186881"/>
            <a:ext cx="29809" cy="178618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3" name="rect"/>
          <p:cNvSpPr/>
          <p:nvPr/>
        </p:nvSpPr>
        <p:spPr>
          <a:xfrm>
            <a:off x="6511261" y="3186881"/>
            <a:ext cx="29809" cy="178618"/>
          </a:xfrm>
          <a:prstGeom prst="rect">
            <a:avLst/>
          </a:prstGeom>
          <a:solidFill>
            <a:srgbClr val="FFFF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rot="21600000">
            <a:off x="9924588" y="0"/>
            <a:ext cx="6331411" cy="9144000"/>
            <a:chOff x="0" y="0"/>
            <a:chExt cx="6331411" cy="9144000"/>
          </a:xfrm>
        </p:grpSpPr>
        <p:pic>
          <p:nvPicPr>
            <p:cNvPr id="114" name="picture 1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6331411" cy="9144000"/>
            </a:xfrm>
            <a:prstGeom prst="rect">
              <a:avLst/>
            </a:prstGeom>
          </p:spPr>
        </p:pic>
        <p:sp>
          <p:nvSpPr>
            <p:cNvPr id="115" name="textbox 115"/>
            <p:cNvSpPr/>
            <p:nvPr/>
          </p:nvSpPr>
          <p:spPr>
            <a:xfrm>
              <a:off x="-12700" y="-12700"/>
              <a:ext cx="6356984" cy="921511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0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algn="l" rtl="0" eaLnBrk="0">
                <a:lnSpc>
                  <a:spcPct val="101000"/>
                </a:lnSpc>
                <a:tabLst/>
              </a:pPr>
              <a:endParaRPr lang="Arial" altLang="Arial" sz="1000" dirty="0"/>
            </a:p>
            <a:p>
              <a:pPr marL="234950" algn="l" rtl="0" eaLnBrk="0">
                <a:lnSpc>
                  <a:spcPct val="84000"/>
                </a:lnSpc>
                <a:spcBef>
                  <a:spcPts val="4"/>
                </a:spcBef>
                <a:tabLst>
                  <a:tab pos="285750" algn="l"/>
                </a:tabLst>
              </a:pP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	</a:t>
              </a:r>
              <a:r>
                <a:rPr sz="1500" kern="0" spc="-4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BPC</a:t>
              </a:r>
              <a:endParaRPr lang="Arial" altLang="Arial" sz="1500" dirty="0"/>
            </a:p>
            <a:p>
              <a:pPr marL="234950" algn="l" rtl="0" eaLnBrk="0">
                <a:lnSpc>
                  <a:spcPct val="89000"/>
                </a:lnSpc>
                <a:spcBef>
                  <a:spcPts val="1382"/>
                </a:spcBef>
                <a:tabLst>
                  <a:tab pos="281940" algn="l"/>
                </a:tabLst>
              </a:pPr>
              <a:r>
                <a:rPr sz="1400" kern="0" spc="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	</a:t>
              </a:r>
              <a:r>
                <a:rPr sz="1400" kern="0" spc="-4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CCDR</a:t>
              </a:r>
              <a:endParaRPr lang="Arial" altLang="Arial" sz="1400" dirty="0"/>
            </a:p>
            <a:p>
              <a:pPr marL="234950" algn="l" rtl="0" eaLnBrk="0">
                <a:lnSpc>
                  <a:spcPct val="83000"/>
                </a:lnSpc>
                <a:spcBef>
                  <a:spcPts val="1431"/>
                </a:spcBef>
                <a:tabLst>
                  <a:tab pos="285750" algn="l"/>
                </a:tabLst>
              </a:pP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	</a:t>
              </a:r>
              <a:r>
                <a:rPr sz="1500" kern="0" spc="-6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EW</a:t>
              </a:r>
              <a:endParaRPr lang="Arial" altLang="Arial" sz="1500" dirty="0"/>
            </a:p>
            <a:p>
              <a:pPr marL="234950" algn="l" rtl="0" eaLnBrk="0">
                <a:lnSpc>
                  <a:spcPct val="80000"/>
                </a:lnSpc>
                <a:spcBef>
                  <a:spcPts val="1385"/>
                </a:spcBef>
                <a:tabLst>
                  <a:tab pos="285750" algn="l"/>
                </a:tabLst>
              </a:pPr>
              <a:r>
                <a:rPr sz="1600" kern="0" spc="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	</a:t>
              </a:r>
              <a:r>
                <a:rPr sz="1600" kern="0" spc="-11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MSC</a:t>
              </a:r>
              <a:endParaRPr lang="Arial" altLang="Arial" sz="1600" dirty="0"/>
            </a:p>
            <a:p>
              <a:pPr marL="234950" algn="l" rtl="0" eaLnBrk="0">
                <a:lnSpc>
                  <a:spcPct val="83000"/>
                </a:lnSpc>
                <a:spcBef>
                  <a:spcPts val="1386"/>
                </a:spcBef>
                <a:tabLst>
                  <a:tab pos="285750" algn="l"/>
                </a:tabLst>
              </a:pP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	</a:t>
              </a:r>
              <a:r>
                <a:rPr sz="1500" kern="0" spc="-9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NEL</a:t>
              </a:r>
              <a:endParaRPr lang="Arial" altLang="Arial" sz="1500" dirty="0"/>
            </a:p>
            <a:p>
              <a:pPr marL="234950" algn="l" rtl="0" eaLnBrk="0">
                <a:lnSpc>
                  <a:spcPct val="79000"/>
                </a:lnSpc>
                <a:spcBef>
                  <a:spcPts val="1407"/>
                </a:spcBef>
                <a:tabLst>
                  <a:tab pos="285750" algn="l"/>
                </a:tabLst>
              </a:pPr>
              <a:r>
                <a:rPr sz="1600" kern="0" spc="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	</a:t>
              </a:r>
              <a:r>
                <a:rPr sz="1600" kern="0" spc="-8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PL</a:t>
              </a:r>
              <a:endParaRPr lang="Arial" altLang="Arial" sz="1600" dirty="0"/>
            </a:p>
            <a:p>
              <a:pPr marL="234950" algn="l" rtl="0" eaLnBrk="0">
                <a:lnSpc>
                  <a:spcPct val="83000"/>
                </a:lnSpc>
                <a:spcBef>
                  <a:spcPts val="1382"/>
                </a:spcBef>
                <a:tabLst>
                  <a:tab pos="285750" algn="l"/>
                </a:tabLst>
              </a:pP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	</a:t>
              </a:r>
              <a:r>
                <a:rPr sz="1500" kern="0" spc="-6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PYZ</a:t>
              </a:r>
              <a:endParaRPr lang="Arial" altLang="Arial" sz="1500" dirty="0"/>
            </a:p>
            <a:p>
              <a:pPr marL="234950" algn="l" rtl="0" eaLnBrk="0">
                <a:lnSpc>
                  <a:spcPct val="80000"/>
                </a:lnSpc>
                <a:spcBef>
                  <a:spcPts val="1385"/>
                </a:spcBef>
                <a:tabLst>
                  <a:tab pos="280034" algn="l"/>
                </a:tabLst>
              </a:pPr>
              <a:r>
                <a:rPr sz="1600" kern="0" spc="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	</a:t>
              </a:r>
              <a:r>
                <a:rPr sz="1600" kern="0" spc="-9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SVG</a:t>
              </a:r>
              <a:endParaRPr lang="Arial" altLang="Arial" sz="1600" dirty="0"/>
            </a:p>
            <a:p>
              <a:pPr marL="234950" algn="l" rtl="0" eaLnBrk="0">
                <a:lnSpc>
                  <a:spcPct val="80000"/>
                </a:lnSpc>
                <a:spcBef>
                  <a:spcPts val="1364"/>
                </a:spcBef>
                <a:tabLst>
                  <a:tab pos="277495" algn="l"/>
                </a:tabLst>
              </a:pPr>
              <a:r>
                <a:rPr sz="1600" kern="0" spc="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	</a:t>
              </a:r>
              <a:r>
                <a:rPr sz="1600" kern="0" spc="-5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TNS</a:t>
              </a:r>
              <a:endParaRPr lang="Arial" altLang="Arial" sz="1600" dirty="0"/>
            </a:p>
            <a:p>
              <a:pPr algn="l" rtl="0" eaLnBrk="0">
                <a:lnSpc>
                  <a:spcPct val="104000"/>
                </a:lnSpc>
                <a:tabLst/>
              </a:pPr>
              <a:endParaRPr lang="Arial" altLang="Arial" sz="1100" dirty="0"/>
            </a:p>
            <a:p>
              <a:pPr algn="l" rtl="0" eaLnBrk="0">
                <a:lnSpc>
                  <a:spcPct val="10839"/>
                </a:lnSpc>
                <a:tabLst/>
              </a:pPr>
              <a:endParaRPr lang="Arial" altLang="Arial" sz="100" dirty="0"/>
            </a:p>
            <a:p>
              <a:pPr marL="234950" algn="l" rtl="0" eaLnBrk="0">
                <a:lnSpc>
                  <a:spcPct val="83000"/>
                </a:lnSpc>
                <a:tabLst>
                  <a:tab pos="276859" algn="l"/>
                </a:tabLst>
              </a:pPr>
              <a:r>
                <a:rPr sz="1500" kern="0" spc="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	</a:t>
              </a:r>
              <a:r>
                <a:rPr sz="1500" kern="0" spc="-6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WBL</a:t>
              </a:r>
              <a:endParaRPr lang="Arial" altLang="Arial" sz="1500" dirty="0"/>
            </a:p>
          </p:txBody>
        </p:sp>
        <p:pic>
          <p:nvPicPr>
            <p:cNvPr id="116" name="picture 1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95711" y="6858000"/>
              <a:ext cx="127000" cy="127000"/>
            </a:xfrm>
            <a:prstGeom prst="rect">
              <a:avLst/>
            </a:prstGeom>
          </p:spPr>
        </p:pic>
        <p:pic>
          <p:nvPicPr>
            <p:cNvPr id="117" name="picture 1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95711" y="6489700"/>
              <a:ext cx="127000" cy="127000"/>
            </a:xfrm>
            <a:prstGeom prst="rect">
              <a:avLst/>
            </a:prstGeom>
          </p:spPr>
        </p:pic>
        <p:pic>
          <p:nvPicPr>
            <p:cNvPr id="118" name="picture 1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600000">
              <a:off x="95711" y="6121400"/>
              <a:ext cx="127000" cy="127000"/>
            </a:xfrm>
            <a:prstGeom prst="rect">
              <a:avLst/>
            </a:prstGeom>
          </p:spPr>
        </p:pic>
        <p:pic>
          <p:nvPicPr>
            <p:cNvPr id="119" name="picture 1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1600000">
              <a:off x="95711" y="5753100"/>
              <a:ext cx="127000" cy="127000"/>
            </a:xfrm>
            <a:prstGeom prst="rect">
              <a:avLst/>
            </a:prstGeom>
          </p:spPr>
        </p:pic>
        <p:pic>
          <p:nvPicPr>
            <p:cNvPr id="120" name="picture 1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1600000">
              <a:off x="95711" y="5384800"/>
              <a:ext cx="127000" cy="127000"/>
            </a:xfrm>
            <a:prstGeom prst="rect">
              <a:avLst/>
            </a:prstGeom>
          </p:spPr>
        </p:pic>
        <p:pic>
          <p:nvPicPr>
            <p:cNvPr id="121" name="picture 12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1600000">
              <a:off x="95711" y="5016500"/>
              <a:ext cx="127000" cy="127000"/>
            </a:xfrm>
            <a:prstGeom prst="rect">
              <a:avLst/>
            </a:prstGeom>
          </p:spPr>
        </p:pic>
        <p:pic>
          <p:nvPicPr>
            <p:cNvPr id="122" name="picture 12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21600000">
              <a:off x="95711" y="4648200"/>
              <a:ext cx="127000" cy="127000"/>
            </a:xfrm>
            <a:prstGeom prst="rect">
              <a:avLst/>
            </a:prstGeom>
          </p:spPr>
        </p:pic>
        <p:pic>
          <p:nvPicPr>
            <p:cNvPr id="123" name="picture 12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21600000">
              <a:off x="95711" y="4279900"/>
              <a:ext cx="127000" cy="127000"/>
            </a:xfrm>
            <a:prstGeom prst="rect">
              <a:avLst/>
            </a:prstGeom>
          </p:spPr>
        </p:pic>
        <p:pic>
          <p:nvPicPr>
            <p:cNvPr id="124" name="picture 12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21600000">
              <a:off x="95711" y="3911600"/>
              <a:ext cx="127000" cy="127000"/>
            </a:xfrm>
            <a:prstGeom prst="rect">
              <a:avLst/>
            </a:prstGeom>
          </p:spPr>
        </p:pic>
        <p:sp>
          <p:nvSpPr>
            <p:cNvPr id="125" name="path"/>
            <p:cNvSpPr/>
            <p:nvPr/>
          </p:nvSpPr>
          <p:spPr>
            <a:xfrm>
              <a:off x="95711" y="3543300"/>
              <a:ext cx="127000" cy="127000"/>
            </a:xfrm>
            <a:custGeom>
              <a:avLst/>
              <a:gdLst/>
              <a:ahLst/>
              <a:cxnLst/>
              <a:rect l="0" t="0" r="0" b="0"/>
              <a:pathLst>
                <a:path w="200" h="200">
                  <a:moveTo>
                    <a:pt x="20" y="20"/>
                  </a:moveTo>
                  <a:lnTo>
                    <a:pt x="180" y="20"/>
                  </a:lnTo>
                  <a:lnTo>
                    <a:pt x="180" y="180"/>
                  </a:lnTo>
                  <a:lnTo>
                    <a:pt x="20" y="180"/>
                  </a:lnTo>
                  <a:lnTo>
                    <a:pt x="20" y="20"/>
                  </a:lnTo>
                  <a:close/>
                </a:path>
              </a:pathLst>
            </a:custGeom>
            <a:noFill/>
            <a:ln w="25400" cap="sq">
              <a:solidFill>
                <a:srgbClr val="FFFFFF">
                  <a:alpha val="100000"/>
                </a:srgbClr>
              </a:solidFill>
              <a:prstDash val="solid"/>
              <a:bevel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126" name="picture 1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3060700" y="3327400"/>
            <a:ext cx="6400800" cy="3886208"/>
          </a:xfrm>
          <a:prstGeom prst="rect">
            <a:avLst/>
          </a:prstGeom>
        </p:spPr>
      </p:pic>
      <p:pic>
        <p:nvPicPr>
          <p:cNvPr id="127" name="picture 1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0" y="5346781"/>
            <a:ext cx="596909" cy="3797218"/>
          </a:xfrm>
          <a:prstGeom prst="rect">
            <a:avLst/>
          </a:prstGeom>
        </p:spPr>
      </p:pic>
      <p:sp>
        <p:nvSpPr>
          <p:cNvPr id="128" name="textbox 128"/>
          <p:cNvSpPr/>
          <p:nvPr/>
        </p:nvSpPr>
        <p:spPr>
          <a:xfrm>
            <a:off x="1054506" y="646683"/>
            <a:ext cx="3014345" cy="7810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6075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89000"/>
              </a:lnSpc>
              <a:tabLst/>
            </a:pPr>
            <a:r>
              <a:rPr sz="5600" kern="0" spc="-3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RESU</a:t>
            </a:r>
            <a:r>
              <a:rPr sz="5600" kern="0" spc="-3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LT</a:t>
            </a:r>
            <a:r>
              <a:rPr sz="5600" kern="0" spc="-3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5600" dirty="0"/>
          </a:p>
        </p:txBody>
      </p:sp>
      <p:pic>
        <p:nvPicPr>
          <p:cNvPr id="129" name="picture 12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6276695" y="2359025"/>
            <a:ext cx="807001" cy="26052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1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924588" y="4210"/>
            <a:ext cx="6331411" cy="9139789"/>
          </a:xfrm>
          <a:prstGeom prst="rect">
            <a:avLst/>
          </a:prstGeom>
        </p:spPr>
      </p:pic>
      <p:sp>
        <p:nvSpPr>
          <p:cNvPr id="131" name="textbox 131"/>
          <p:cNvSpPr/>
          <p:nvPr/>
        </p:nvSpPr>
        <p:spPr>
          <a:xfrm>
            <a:off x="1139037" y="703884"/>
            <a:ext cx="9915525" cy="67303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72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00000"/>
              </a:lnSpc>
              <a:tabLst/>
            </a:pPr>
            <a:r>
              <a:rPr sz="64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Conclusion</a:t>
            </a:r>
            <a:endParaRPr lang="Arial" altLang="Arial" sz="6400" dirty="0"/>
          </a:p>
          <a:p>
            <a:pPr marL="93980" indent="4339590" algn="l" rtl="0" eaLnBrk="0">
              <a:lnSpc>
                <a:spcPct val="102000"/>
              </a:lnSpc>
              <a:spcBef>
                <a:spcPts val="1122"/>
              </a:spcBef>
              <a:tabLst/>
            </a:pPr>
            <a:r>
              <a:rPr sz="26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While</a:t>
            </a:r>
            <a:r>
              <a:rPr sz="2600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comparing</a:t>
            </a:r>
            <a:r>
              <a:rPr sz="26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600" kern="0" spc="3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performance</a:t>
            </a:r>
            <a:r>
              <a:rPr sz="2600" kern="0" spc="2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6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employees</a:t>
            </a:r>
            <a:r>
              <a:rPr sz="26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2600" kern="0" spc="2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600" kern="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number</a:t>
            </a:r>
            <a:r>
              <a:rPr sz="2600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26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employees</a:t>
            </a:r>
            <a:r>
              <a:rPr sz="26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sz="2600" kern="0" spc="3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higher</a:t>
            </a:r>
            <a:r>
              <a:rPr sz="26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26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number</a:t>
            </a:r>
            <a:r>
              <a:rPr sz="26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average</a:t>
            </a:r>
            <a:r>
              <a:rPr sz="2600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performing</a:t>
            </a:r>
            <a:r>
              <a:rPr sz="2600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categor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600" kern="0" spc="2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High</a:t>
            </a:r>
            <a:r>
              <a:rPr sz="2600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level</a:t>
            </a:r>
            <a:r>
              <a:rPr sz="26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very</a:t>
            </a:r>
            <a:r>
              <a:rPr sz="2600" kern="0" spc="2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high</a:t>
            </a:r>
            <a:r>
              <a:rPr sz="2600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level</a:t>
            </a:r>
            <a:endParaRPr lang="Arial" altLang="Arial" sz="2600" dirty="0"/>
          </a:p>
          <a:p>
            <a:pPr marL="93980" indent="13970" algn="l" rtl="0" eaLnBrk="0">
              <a:lnSpc>
                <a:spcPct val="99000"/>
              </a:lnSpc>
              <a:spcBef>
                <a:spcPts val="57"/>
              </a:spcBef>
              <a:tabLst/>
            </a:pPr>
            <a:r>
              <a:rPr sz="26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employees</a:t>
            </a:r>
            <a:r>
              <a:rPr sz="26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sz="2600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very</a:t>
            </a:r>
            <a:r>
              <a:rPr sz="2600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few</a:t>
            </a:r>
            <a:r>
              <a:rPr sz="26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26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number</a:t>
            </a:r>
            <a:r>
              <a:rPr sz="26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6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So,</a:t>
            </a:r>
            <a:r>
              <a:rPr sz="2600" kern="0" spc="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600" kern="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management</a:t>
            </a:r>
            <a:r>
              <a:rPr sz="2600" kern="0" spc="-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should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26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motivate</a:t>
            </a:r>
            <a:r>
              <a:rPr sz="26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600" kern="0" spc="2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average</a:t>
            </a:r>
            <a:r>
              <a:rPr sz="2600" kern="0" spc="3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26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erforming</a:t>
            </a:r>
            <a:r>
              <a:rPr sz="26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employees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6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</a:t>
            </a:r>
            <a:r>
              <a:rPr sz="26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better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</a:t>
            </a:r>
            <a:r>
              <a:rPr sz="26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6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r>
              <a:rPr sz="26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effective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6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They</a:t>
            </a:r>
            <a:r>
              <a:rPr sz="2600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can</a:t>
            </a:r>
            <a:r>
              <a:rPr sz="26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motivate</a:t>
            </a:r>
            <a:r>
              <a:rPr sz="26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these</a:t>
            </a:r>
            <a:r>
              <a:rPr sz="26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yees</a:t>
            </a:r>
            <a:r>
              <a:rPr sz="26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by</a:t>
            </a:r>
            <a:r>
              <a:rPr sz="2600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giving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26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them</a:t>
            </a:r>
            <a:r>
              <a:rPr sz="26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differen</a:t>
            </a:r>
            <a:r>
              <a:rPr sz="26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levels</a:t>
            </a:r>
            <a:r>
              <a:rPr sz="26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2600" kern="0" spc="-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tasks</a:t>
            </a:r>
            <a:r>
              <a:rPr sz="26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based</a:t>
            </a:r>
            <a:r>
              <a:rPr sz="26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2600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their</a:t>
            </a:r>
            <a:r>
              <a:rPr sz="26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performance</a:t>
            </a:r>
            <a:r>
              <a:rPr sz="2600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</a:t>
            </a:r>
            <a:r>
              <a:rPr sz="26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strength</a:t>
            </a:r>
            <a:r>
              <a:rPr sz="26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2600" dirty="0"/>
          </a:p>
          <a:p>
            <a:pPr marL="93980" indent="4425950" algn="l" rtl="0" eaLnBrk="0">
              <a:lnSpc>
                <a:spcPct val="103000"/>
              </a:lnSpc>
              <a:spcBef>
                <a:spcPts val="41"/>
              </a:spcBef>
              <a:tabLst/>
            </a:pPr>
            <a:r>
              <a:rPr sz="25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5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conclude,</a:t>
            </a:r>
            <a:r>
              <a:rPr sz="2500" kern="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medium</a:t>
            </a:r>
            <a:r>
              <a:rPr sz="25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performing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25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employees</a:t>
            </a:r>
            <a:r>
              <a:rPr sz="25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sz="2500" kern="0" spc="2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large</a:t>
            </a:r>
            <a:r>
              <a:rPr sz="2500" kern="0" spc="2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2500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number</a:t>
            </a:r>
            <a:r>
              <a:rPr sz="25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5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2500" kern="0" spc="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need</a:t>
            </a:r>
            <a:r>
              <a:rPr sz="2500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5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motivate</a:t>
            </a:r>
            <a:r>
              <a:rPr sz="25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them</a:t>
            </a:r>
            <a:r>
              <a:rPr sz="2500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2500" kern="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25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better</a:t>
            </a:r>
            <a:r>
              <a:rPr sz="2500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outcome</a:t>
            </a:r>
            <a:r>
              <a:rPr sz="25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5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There</a:t>
            </a:r>
            <a:r>
              <a:rPr sz="2500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sz="2500" kern="0" spc="3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ups</a:t>
            </a:r>
            <a:r>
              <a:rPr sz="25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5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sz="25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owns</a:t>
            </a:r>
            <a:r>
              <a:rPr sz="2500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25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500" kern="0" spc="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performance</a:t>
            </a:r>
            <a:r>
              <a:rPr sz="2500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25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500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employees.</a:t>
            </a:r>
            <a:r>
              <a:rPr sz="2500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5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High</a:t>
            </a:r>
            <a:r>
              <a:rPr sz="2500" kern="0" spc="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Level</a:t>
            </a:r>
            <a:r>
              <a:rPr sz="25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performing</a:t>
            </a:r>
            <a:r>
              <a:rPr sz="25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employees</a:t>
            </a:r>
            <a:r>
              <a:rPr sz="2500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2500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WBL</a:t>
            </a:r>
            <a:endParaRPr lang="Arial" altLang="Arial" sz="2500" dirty="0"/>
          </a:p>
          <a:p>
            <a:pPr marL="108585" indent="12064" algn="l" rtl="0" eaLnBrk="0">
              <a:lnSpc>
                <a:spcPct val="104000"/>
              </a:lnSpc>
              <a:spcBef>
                <a:spcPts val="58"/>
              </a:spcBef>
              <a:tabLst/>
            </a:pP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Business</a:t>
            </a:r>
            <a:r>
              <a:rPr sz="26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Unit</a:t>
            </a:r>
            <a:r>
              <a:rPr sz="2600" kern="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sz="2600" kern="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more</a:t>
            </a:r>
            <a:r>
              <a:rPr sz="2600" kern="0" spc="3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2600" kern="0" spc="2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number</a:t>
            </a:r>
            <a:r>
              <a:rPr sz="26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when</a:t>
            </a:r>
            <a:r>
              <a:rPr sz="2600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compared</a:t>
            </a:r>
            <a:r>
              <a:rPr sz="26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6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othe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</a:t>
            </a:r>
            <a:r>
              <a:rPr sz="26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departments.</a:t>
            </a:r>
            <a:endParaRPr lang="Arial" altLang="Arial" sz="2600" dirty="0"/>
          </a:p>
        </p:txBody>
      </p:sp>
      <p:pic>
        <p:nvPicPr>
          <p:cNvPr id="132" name="picture 1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1912781" y="0"/>
            <a:ext cx="4343218" cy="9144000"/>
          </a:xfrm>
          <a:prstGeom prst="rect">
            <a:avLst/>
          </a:prstGeom>
        </p:spPr>
      </p:pic>
      <p:pic>
        <p:nvPicPr>
          <p:cNvPr id="133" name="picture 1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5346781"/>
            <a:ext cx="596909" cy="37972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"/>
          <p:cNvSpPr/>
          <p:nvPr/>
        </p:nvSpPr>
        <p:spPr>
          <a:xfrm>
            <a:off x="0" y="0"/>
            <a:ext cx="16256000" cy="9144000"/>
          </a:xfrm>
          <a:prstGeom prst="rect">
            <a:avLst/>
          </a:prstGeom>
          <a:solidFill>
            <a:srgbClr val="F1F1F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924588" y="0"/>
            <a:ext cx="6331411" cy="9144000"/>
          </a:xfrm>
          <a:prstGeom prst="rect">
            <a:avLst/>
          </a:prstGeom>
        </p:spPr>
      </p:pic>
      <p:sp>
        <p:nvSpPr>
          <p:cNvPr id="13" name="textbox 13"/>
          <p:cNvSpPr/>
          <p:nvPr/>
        </p:nvSpPr>
        <p:spPr>
          <a:xfrm>
            <a:off x="1023505" y="1230668"/>
            <a:ext cx="11489690" cy="34347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898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3000"/>
              </a:lnSpc>
              <a:tabLst/>
            </a:pPr>
            <a:r>
              <a:rPr sz="5400" kern="0" spc="-2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PROJECT</a:t>
            </a:r>
            <a:r>
              <a:rPr sz="5400" kern="0" spc="-7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400" kern="0" spc="-2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TIT</a:t>
            </a:r>
            <a:r>
              <a:rPr sz="5400" kern="0" spc="-2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</a:t>
            </a:r>
            <a:endParaRPr lang="Arial" altLang="Arial" sz="54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13000"/>
              </a:lnSpc>
              <a:tabLst/>
            </a:pPr>
            <a:endParaRPr lang="Arial" altLang="Arial" sz="1000" dirty="0"/>
          </a:p>
          <a:p>
            <a:pPr algn="r" rtl="0" eaLnBrk="0">
              <a:lnSpc>
                <a:spcPct val="81000"/>
              </a:lnSpc>
              <a:spcBef>
                <a:spcPts val="1780"/>
              </a:spcBef>
              <a:tabLst/>
            </a:pPr>
            <a:r>
              <a:rPr sz="5900" kern="0" spc="-30" dirty="0">
                <a:solidFill>
                  <a:srgbClr val="0F0F0F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</a:t>
            </a:r>
            <a:r>
              <a:rPr sz="5900" kern="0" spc="140" dirty="0">
                <a:solidFill>
                  <a:srgbClr val="0F0F0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900" kern="0" spc="-30" dirty="0">
                <a:solidFill>
                  <a:srgbClr val="0F0F0F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Performance</a:t>
            </a:r>
            <a:r>
              <a:rPr sz="5900" kern="0" spc="-310" dirty="0">
                <a:solidFill>
                  <a:srgbClr val="0F0F0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900" kern="0" spc="-30" dirty="0">
                <a:solidFill>
                  <a:srgbClr val="0F0F0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Analy</a:t>
            </a:r>
            <a:r>
              <a:rPr sz="5900" kern="0" spc="-40" dirty="0">
                <a:solidFill>
                  <a:srgbClr val="0F0F0F">
                    <a:alpha val="100000"/>
                  </a:srgbClr>
                </a:solidFill>
                <a:latin typeface="Arial"/>
                <a:ea typeface="Arial"/>
                <a:cs typeface="Arial"/>
              </a:rPr>
              <a:t>sis</a:t>
            </a:r>
            <a:endParaRPr lang="Arial" altLang="Arial" sz="5900" dirty="0"/>
          </a:p>
          <a:p>
            <a:pPr marL="754380" algn="l" rtl="0" eaLnBrk="0">
              <a:lnSpc>
                <a:spcPts val="7174"/>
              </a:lnSpc>
              <a:tabLst/>
            </a:pPr>
            <a:r>
              <a:rPr sz="5900" kern="0" spc="-90" dirty="0">
                <a:solidFill>
                  <a:srgbClr val="0F0F0F">
                    <a:alpha val="100000"/>
                  </a:srgbClr>
                </a:solidFill>
                <a:latin typeface="Arial"/>
                <a:ea typeface="Arial"/>
                <a:cs typeface="Arial"/>
              </a:rPr>
              <a:t>using</a:t>
            </a:r>
            <a:r>
              <a:rPr sz="5900" kern="0" spc="130" dirty="0">
                <a:solidFill>
                  <a:srgbClr val="0F0F0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900" kern="0" spc="-90" dirty="0">
                <a:solidFill>
                  <a:srgbClr val="0F0F0F">
                    <a:alpha val="100000"/>
                  </a:srgbClr>
                </a:solidFill>
                <a:latin typeface="Arial"/>
                <a:ea typeface="Arial"/>
                <a:cs typeface="Arial"/>
              </a:rPr>
              <a:t>Excel</a:t>
            </a:r>
            <a:endParaRPr lang="Arial" altLang="Arial" sz="5900" dirty="0"/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5346781"/>
            <a:ext cx="596909" cy="3797218"/>
          </a:xfrm>
          <a:prstGeom prst="rect">
            <a:avLst/>
          </a:prstGeom>
        </p:spPr>
      </p:pic>
      <p:sp>
        <p:nvSpPr>
          <p:cNvPr id="15" name="rect"/>
          <p:cNvSpPr/>
          <p:nvPr/>
        </p:nvSpPr>
        <p:spPr>
          <a:xfrm>
            <a:off x="622300" y="8547100"/>
            <a:ext cx="4940300" cy="393700"/>
          </a:xfrm>
          <a:prstGeom prst="rect">
            <a:avLst/>
          </a:prstGeom>
          <a:solidFill>
            <a:srgbClr val="F2F2F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" name="rect"/>
          <p:cNvSpPr/>
          <p:nvPr/>
        </p:nvSpPr>
        <p:spPr>
          <a:xfrm>
            <a:off x="12471590" y="7150209"/>
            <a:ext cx="609607" cy="609609"/>
          </a:xfrm>
          <a:prstGeom prst="rect">
            <a:avLst/>
          </a:prstGeom>
          <a:solidFill>
            <a:srgbClr val="42AF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7" name="path"/>
          <p:cNvSpPr/>
          <p:nvPr/>
        </p:nvSpPr>
        <p:spPr>
          <a:xfrm>
            <a:off x="8928235" y="2260634"/>
            <a:ext cx="419106" cy="431806"/>
          </a:xfrm>
          <a:custGeom>
            <a:avLst/>
            <a:gdLst/>
            <a:ahLst/>
            <a:cxnLst/>
            <a:rect l="0" t="0" r="0" b="0"/>
            <a:pathLst>
              <a:path w="660" h="680">
                <a:moveTo>
                  <a:pt x="0" y="0"/>
                </a:moveTo>
                <a:lnTo>
                  <a:pt x="660" y="0"/>
                </a:lnTo>
                <a:lnTo>
                  <a:pt x="660" y="680"/>
                </a:lnTo>
                <a:lnTo>
                  <a:pt x="0" y="680"/>
                </a:lnTo>
                <a:lnTo>
                  <a:pt x="0" y="0"/>
                </a:lnTo>
                <a:close/>
              </a:path>
            </a:pathLst>
          </a:custGeom>
          <a:solidFill>
            <a:srgbClr val="2D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" name="rect"/>
          <p:cNvSpPr/>
          <p:nvPr/>
        </p:nvSpPr>
        <p:spPr>
          <a:xfrm>
            <a:off x="12471590" y="7861419"/>
            <a:ext cx="241303" cy="241303"/>
          </a:xfrm>
          <a:prstGeom prst="rect">
            <a:avLst/>
          </a:prstGeom>
          <a:solidFill>
            <a:srgbClr val="2D93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" name="textbox 19"/>
          <p:cNvSpPr/>
          <p:nvPr/>
        </p:nvSpPr>
        <p:spPr>
          <a:xfrm>
            <a:off x="15172562" y="8648954"/>
            <a:ext cx="123825" cy="2108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42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1000"/>
              </a:lnSpc>
              <a:tabLst/>
            </a:pPr>
            <a:r>
              <a:rPr sz="1500" kern="0" spc="-20" dirty="0">
                <a:solidFill>
                  <a:srgbClr val="2D936B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"/>
          <p:cNvSpPr/>
          <p:nvPr/>
        </p:nvSpPr>
        <p:spPr>
          <a:xfrm>
            <a:off x="0" y="38106"/>
            <a:ext cx="16256000" cy="9105893"/>
          </a:xfrm>
          <a:prstGeom prst="rect">
            <a:avLst/>
          </a:prstGeom>
          <a:solidFill>
            <a:srgbClr val="F1F1F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4" name="group 4"/>
          <p:cNvGrpSpPr/>
          <p:nvPr/>
        </p:nvGrpSpPr>
        <p:grpSpPr>
          <a:xfrm rot="21600000">
            <a:off x="9817250" y="0"/>
            <a:ext cx="6438749" cy="9144000"/>
            <a:chOff x="0" y="0"/>
            <a:chExt cx="6438749" cy="9144000"/>
          </a:xfrm>
        </p:grpSpPr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107337" y="0"/>
              <a:ext cx="6331411" cy="9144000"/>
            </a:xfrm>
            <a:prstGeom prst="rect">
              <a:avLst/>
            </a:prstGeom>
          </p:spPr>
        </p:pic>
        <p:sp>
          <p:nvSpPr>
            <p:cNvPr id="22" name="path"/>
            <p:cNvSpPr/>
            <p:nvPr/>
          </p:nvSpPr>
          <p:spPr>
            <a:xfrm>
              <a:off x="4864172" y="7480413"/>
              <a:ext cx="863612" cy="863613"/>
            </a:xfrm>
            <a:custGeom>
              <a:avLst/>
              <a:gdLst/>
              <a:ahLst/>
              <a:cxnLst/>
              <a:rect l="0" t="0" r="0" b="0"/>
              <a:pathLst>
                <a:path w="1360" h="1360">
                  <a:moveTo>
                    <a:pt x="680" y="0"/>
                  </a:moveTo>
                  <a:lnTo>
                    <a:pt x="579" y="7"/>
                  </a:lnTo>
                  <a:lnTo>
                    <a:pt x="483" y="28"/>
                  </a:lnTo>
                  <a:lnTo>
                    <a:pt x="393" y="63"/>
                  </a:lnTo>
                  <a:lnTo>
                    <a:pt x="309" y="109"/>
                  </a:lnTo>
                  <a:lnTo>
                    <a:pt x="233" y="166"/>
                  </a:lnTo>
                  <a:lnTo>
                    <a:pt x="166" y="233"/>
                  </a:lnTo>
                  <a:lnTo>
                    <a:pt x="109" y="309"/>
                  </a:lnTo>
                  <a:lnTo>
                    <a:pt x="63" y="393"/>
                  </a:lnTo>
                  <a:lnTo>
                    <a:pt x="28" y="483"/>
                  </a:lnTo>
                  <a:lnTo>
                    <a:pt x="7" y="579"/>
                  </a:lnTo>
                  <a:lnTo>
                    <a:pt x="0" y="680"/>
                  </a:lnTo>
                  <a:lnTo>
                    <a:pt x="7" y="780"/>
                  </a:lnTo>
                  <a:lnTo>
                    <a:pt x="28" y="876"/>
                  </a:lnTo>
                  <a:lnTo>
                    <a:pt x="63" y="966"/>
                  </a:lnTo>
                  <a:lnTo>
                    <a:pt x="109" y="1050"/>
                  </a:lnTo>
                  <a:lnTo>
                    <a:pt x="166" y="1126"/>
                  </a:lnTo>
                  <a:lnTo>
                    <a:pt x="233" y="1193"/>
                  </a:lnTo>
                  <a:lnTo>
                    <a:pt x="309" y="1250"/>
                  </a:lnTo>
                  <a:lnTo>
                    <a:pt x="393" y="1296"/>
                  </a:lnTo>
                  <a:lnTo>
                    <a:pt x="483" y="1331"/>
                  </a:lnTo>
                  <a:lnTo>
                    <a:pt x="579" y="1352"/>
                  </a:lnTo>
                  <a:lnTo>
                    <a:pt x="680" y="1360"/>
                  </a:lnTo>
                  <a:lnTo>
                    <a:pt x="780" y="1352"/>
                  </a:lnTo>
                  <a:lnTo>
                    <a:pt x="876" y="1331"/>
                  </a:lnTo>
                  <a:lnTo>
                    <a:pt x="966" y="1296"/>
                  </a:lnTo>
                  <a:lnTo>
                    <a:pt x="1050" y="1250"/>
                  </a:lnTo>
                  <a:lnTo>
                    <a:pt x="1126" y="1193"/>
                  </a:lnTo>
                  <a:lnTo>
                    <a:pt x="1193" y="1126"/>
                  </a:lnTo>
                  <a:lnTo>
                    <a:pt x="1250" y="1050"/>
                  </a:lnTo>
                  <a:lnTo>
                    <a:pt x="1296" y="966"/>
                  </a:lnTo>
                  <a:lnTo>
                    <a:pt x="1331" y="876"/>
                  </a:lnTo>
                  <a:lnTo>
                    <a:pt x="1352" y="780"/>
                  </a:lnTo>
                  <a:lnTo>
                    <a:pt x="1360" y="680"/>
                  </a:lnTo>
                  <a:lnTo>
                    <a:pt x="1352" y="579"/>
                  </a:lnTo>
                  <a:lnTo>
                    <a:pt x="1331" y="483"/>
                  </a:lnTo>
                  <a:lnTo>
                    <a:pt x="1296" y="393"/>
                  </a:lnTo>
                  <a:lnTo>
                    <a:pt x="1250" y="309"/>
                  </a:lnTo>
                  <a:lnTo>
                    <a:pt x="1193" y="233"/>
                  </a:lnTo>
                  <a:lnTo>
                    <a:pt x="1126" y="166"/>
                  </a:lnTo>
                  <a:lnTo>
                    <a:pt x="1050" y="109"/>
                  </a:lnTo>
                  <a:lnTo>
                    <a:pt x="966" y="63"/>
                  </a:lnTo>
                  <a:lnTo>
                    <a:pt x="876" y="28"/>
                  </a:lnTo>
                  <a:lnTo>
                    <a:pt x="780" y="7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rgbClr val="2D83C3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3" name="path"/>
            <p:cNvSpPr/>
            <p:nvPr/>
          </p:nvSpPr>
          <p:spPr>
            <a:xfrm>
              <a:off x="0" y="596909"/>
              <a:ext cx="482608" cy="482606"/>
            </a:xfrm>
            <a:custGeom>
              <a:avLst/>
              <a:gdLst/>
              <a:ahLst/>
              <a:cxnLst/>
              <a:rect l="0" t="0" r="0" b="0"/>
              <a:pathLst>
                <a:path w="760" h="760">
                  <a:moveTo>
                    <a:pt x="380" y="0"/>
                  </a:moveTo>
                  <a:lnTo>
                    <a:pt x="278" y="13"/>
                  </a:lnTo>
                  <a:lnTo>
                    <a:pt x="188" y="51"/>
                  </a:lnTo>
                  <a:lnTo>
                    <a:pt x="111" y="111"/>
                  </a:lnTo>
                  <a:lnTo>
                    <a:pt x="51" y="188"/>
                  </a:lnTo>
                  <a:lnTo>
                    <a:pt x="13" y="278"/>
                  </a:lnTo>
                  <a:lnTo>
                    <a:pt x="0" y="380"/>
                  </a:lnTo>
                  <a:lnTo>
                    <a:pt x="13" y="481"/>
                  </a:lnTo>
                  <a:lnTo>
                    <a:pt x="51" y="571"/>
                  </a:lnTo>
                  <a:lnTo>
                    <a:pt x="111" y="648"/>
                  </a:lnTo>
                  <a:lnTo>
                    <a:pt x="188" y="708"/>
                  </a:lnTo>
                  <a:lnTo>
                    <a:pt x="278" y="746"/>
                  </a:lnTo>
                  <a:lnTo>
                    <a:pt x="380" y="760"/>
                  </a:lnTo>
                  <a:lnTo>
                    <a:pt x="481" y="746"/>
                  </a:lnTo>
                  <a:lnTo>
                    <a:pt x="571" y="708"/>
                  </a:lnTo>
                  <a:lnTo>
                    <a:pt x="648" y="648"/>
                  </a:lnTo>
                  <a:lnTo>
                    <a:pt x="708" y="571"/>
                  </a:lnTo>
                  <a:lnTo>
                    <a:pt x="746" y="481"/>
                  </a:lnTo>
                  <a:lnTo>
                    <a:pt x="760" y="380"/>
                  </a:lnTo>
                  <a:lnTo>
                    <a:pt x="746" y="278"/>
                  </a:lnTo>
                  <a:lnTo>
                    <a:pt x="708" y="188"/>
                  </a:lnTo>
                  <a:lnTo>
                    <a:pt x="648" y="111"/>
                  </a:lnTo>
                  <a:lnTo>
                    <a:pt x="571" y="51"/>
                  </a:lnTo>
                  <a:lnTo>
                    <a:pt x="481" y="13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EBEBEB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4432149" y="8178800"/>
              <a:ext cx="330200" cy="330200"/>
            </a:xfrm>
            <a:prstGeom prst="rect">
              <a:avLst/>
            </a:prstGeom>
          </p:spPr>
        </p:pic>
        <p:sp>
          <p:nvSpPr>
            <p:cNvPr id="25" name="textbox 25"/>
            <p:cNvSpPr/>
            <p:nvPr/>
          </p:nvSpPr>
          <p:spPr>
            <a:xfrm>
              <a:off x="5355311" y="8648954"/>
              <a:ext cx="123825" cy="21018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78808"/>
                </a:lnSpc>
                <a:tabLst/>
              </a:pPr>
              <a:endParaRPr lang="Arial" altLang="Arial" sz="100" dirty="0"/>
            </a:p>
            <a:p>
              <a:pPr marL="12700" algn="l" rtl="0" eaLnBrk="0">
                <a:lnSpc>
                  <a:spcPct val="81000"/>
                </a:lnSpc>
                <a:tabLst/>
              </a:pPr>
              <a:r>
                <a:rPr sz="1500" kern="0" spc="-20" dirty="0">
                  <a:solidFill>
                    <a:srgbClr val="2D936B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3</a:t>
              </a:r>
              <a:endParaRPr lang="Arial" altLang="Arial" sz="1500" dirty="0"/>
            </a:p>
          </p:txBody>
        </p:sp>
      </p:grpSp>
      <p:sp>
        <p:nvSpPr>
          <p:cNvPr id="26" name="textbox 26"/>
          <p:cNvSpPr/>
          <p:nvPr/>
        </p:nvSpPr>
        <p:spPr>
          <a:xfrm>
            <a:off x="980338" y="734771"/>
            <a:ext cx="8816975" cy="5973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33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4000"/>
              </a:lnSpc>
              <a:tabLst/>
            </a:pPr>
            <a:r>
              <a:rPr sz="6000" kern="0" spc="-3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AGENDA</a:t>
            </a:r>
            <a:endParaRPr lang="Arial" altLang="Arial" sz="60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3000"/>
              </a:lnSpc>
              <a:tabLst/>
            </a:pPr>
            <a:endParaRPr lang="Arial" altLang="Arial" sz="1000" dirty="0"/>
          </a:p>
          <a:p>
            <a:pPr marL="2525395" algn="l" rtl="0" eaLnBrk="0">
              <a:lnSpc>
                <a:spcPts val="4855"/>
              </a:lnSpc>
              <a:spcBef>
                <a:spcPts val="1090"/>
              </a:spcBef>
              <a:tabLst/>
            </a:pPr>
            <a:r>
              <a:rPr sz="3600" kern="0" spc="19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1.</a:t>
            </a:r>
            <a:r>
              <a:rPr sz="3600" kern="0" spc="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Problem</a:t>
            </a:r>
            <a:r>
              <a:rPr sz="3600" kern="0" spc="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600" kern="0" spc="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Statement</a:t>
            </a:r>
            <a:endParaRPr lang="Arial" altLang="Arial" sz="3600" dirty="0"/>
          </a:p>
          <a:p>
            <a:pPr marL="2508250" algn="l" rtl="0" eaLnBrk="0">
              <a:lnSpc>
                <a:spcPct val="98000"/>
              </a:lnSpc>
              <a:spcBef>
                <a:spcPts val="8"/>
              </a:spcBef>
              <a:tabLst/>
            </a:pPr>
            <a:r>
              <a:rPr sz="3600" kern="0" spc="-2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2.</a:t>
            </a:r>
            <a:r>
              <a:rPr sz="3600" kern="0" spc="-1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Project</a:t>
            </a:r>
            <a:r>
              <a:rPr sz="3600" kern="0" spc="10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600" kern="0" spc="-1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Overvi</a:t>
            </a:r>
            <a:r>
              <a:rPr sz="3600" kern="0" spc="-2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ew</a:t>
            </a:r>
            <a:endParaRPr lang="Arial" altLang="Arial" sz="3600" dirty="0"/>
          </a:p>
          <a:p>
            <a:pPr marL="2508250" algn="l" rtl="0" eaLnBrk="0">
              <a:lnSpc>
                <a:spcPts val="4607"/>
              </a:lnSpc>
              <a:tabLst/>
            </a:pPr>
            <a:r>
              <a:rPr sz="3400" kern="0" spc="14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3400" kern="0" spc="14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3400" kern="0" spc="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End</a:t>
            </a:r>
            <a:r>
              <a:rPr sz="3400" kern="0" spc="22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400" kern="0" spc="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Users</a:t>
            </a:r>
            <a:endParaRPr lang="Arial" altLang="Arial" sz="3400" dirty="0"/>
          </a:p>
          <a:p>
            <a:pPr algn="r" rtl="0" eaLnBrk="0">
              <a:lnSpc>
                <a:spcPts val="4703"/>
              </a:lnSpc>
              <a:tabLst/>
            </a:pPr>
            <a:r>
              <a:rPr sz="3500" kern="0" spc="5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3500" kern="0" spc="5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3500" kern="0" spc="6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Our</a:t>
            </a:r>
            <a:r>
              <a:rPr sz="3500" kern="0" spc="2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500" kern="0" spc="6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Solution</a:t>
            </a:r>
            <a:r>
              <a:rPr sz="3500" kern="0" spc="8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500" kern="0" spc="6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3500" kern="0" spc="25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500" kern="0" spc="6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Prop</a:t>
            </a:r>
            <a:r>
              <a:rPr sz="3500" kern="0" spc="5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osition</a:t>
            </a:r>
            <a:endParaRPr lang="Arial" altLang="Arial" sz="3500" dirty="0"/>
          </a:p>
          <a:p>
            <a:pPr marL="2521585" algn="l" rtl="0" eaLnBrk="0">
              <a:lnSpc>
                <a:spcPct val="78000"/>
              </a:lnSpc>
              <a:spcBef>
                <a:spcPts val="802"/>
              </a:spcBef>
              <a:tabLst/>
            </a:pPr>
            <a:r>
              <a:rPr sz="3600" kern="0" spc="17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sz="3600" kern="0" spc="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Dataset</a:t>
            </a:r>
            <a:r>
              <a:rPr sz="3600" kern="0" spc="10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600" kern="0" spc="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Description</a:t>
            </a:r>
            <a:endParaRPr lang="Arial" altLang="Arial" sz="3600" dirty="0"/>
          </a:p>
          <a:p>
            <a:pPr marL="2517139" algn="l" rtl="0" eaLnBrk="0">
              <a:lnSpc>
                <a:spcPts val="4625"/>
              </a:lnSpc>
              <a:tabLst/>
            </a:pPr>
            <a:r>
              <a:rPr sz="3400" kern="0" spc="14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6.</a:t>
            </a:r>
            <a:r>
              <a:rPr sz="3400" kern="0" spc="15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Modelling</a:t>
            </a:r>
            <a:r>
              <a:rPr sz="3400" kern="0" spc="2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400" kern="0" spc="14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Approach</a:t>
            </a:r>
            <a:endParaRPr lang="Arial" altLang="Arial" sz="3400" dirty="0"/>
          </a:p>
          <a:p>
            <a:pPr marL="2512060" indent="-7620" algn="l" rtl="0" eaLnBrk="0">
              <a:lnSpc>
                <a:spcPct val="116000"/>
              </a:lnSpc>
              <a:spcBef>
                <a:spcPts val="2"/>
              </a:spcBef>
              <a:tabLst/>
            </a:pPr>
            <a:r>
              <a:rPr sz="3600" kern="0" spc="-1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7</a:t>
            </a:r>
            <a:r>
              <a:rPr sz="3600" kern="0" spc="-1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3600" kern="0" spc="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Results</a:t>
            </a:r>
            <a:r>
              <a:rPr sz="3600" kern="0" spc="8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600" kern="0" spc="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3600" kern="0" spc="22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600" kern="0" spc="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Discussion</a:t>
            </a:r>
            <a:r>
              <a:rPr sz="3600" kern="0" spc="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</a:t>
            </a:r>
            <a:r>
              <a:rPr sz="3600" kern="0" spc="11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8</a:t>
            </a:r>
            <a:r>
              <a:rPr sz="3600" kern="0" spc="11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3600" kern="0" spc="0" dirty="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Conclusion</a:t>
            </a:r>
            <a:endParaRPr lang="Arial" altLang="Arial" sz="3600" dirty="0"/>
          </a:p>
        </p:txBody>
      </p:sp>
      <p:sp>
        <p:nvSpPr>
          <p:cNvPr id="27" name="rect"/>
          <p:cNvSpPr/>
          <p:nvPr/>
        </p:nvSpPr>
        <p:spPr>
          <a:xfrm>
            <a:off x="622300" y="8547100"/>
            <a:ext cx="4940300" cy="393700"/>
          </a:xfrm>
          <a:prstGeom prst="rect">
            <a:avLst/>
          </a:prstGeom>
          <a:solidFill>
            <a:srgbClr val="F2F2F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5092700"/>
            <a:ext cx="2374900" cy="4051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924588" y="0"/>
            <a:ext cx="6331411" cy="9144000"/>
          </a:xfrm>
          <a:prstGeom prst="rect">
            <a:avLst/>
          </a:prstGeom>
        </p:spPr>
      </p:pic>
      <p:sp>
        <p:nvSpPr>
          <p:cNvPr id="30" name="textbox 30"/>
          <p:cNvSpPr/>
          <p:nvPr/>
        </p:nvSpPr>
        <p:spPr>
          <a:xfrm>
            <a:off x="1445717" y="3219297"/>
            <a:ext cx="7468869" cy="40335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4601"/>
              </a:lnSpc>
              <a:tabLst/>
            </a:pPr>
            <a:endParaRPr lang="Arial" altLang="Arial" sz="100" dirty="0"/>
          </a:p>
          <a:p>
            <a:pPr marL="469900" indent="-457200" algn="l" rtl="0" eaLnBrk="0">
              <a:lnSpc>
                <a:spcPct val="103000"/>
              </a:lnSpc>
              <a:tabLst/>
            </a:pPr>
            <a:r>
              <a:rPr sz="26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6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growth</a:t>
            </a:r>
            <a:r>
              <a:rPr sz="26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26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</a:t>
            </a:r>
            <a:r>
              <a:rPr sz="26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organisation</a:t>
            </a:r>
            <a:r>
              <a:rPr sz="26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2600" kern="0" spc="3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</a:t>
            </a:r>
            <a:r>
              <a:rPr sz="26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’s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26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performance</a:t>
            </a:r>
            <a:r>
              <a:rPr sz="2600" kern="0" spc="2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26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crucial</a:t>
            </a:r>
            <a:r>
              <a:rPr sz="26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2600" dirty="0"/>
          </a:p>
          <a:p>
            <a:pPr marL="463550" indent="-451484" algn="l" rtl="0" eaLnBrk="0">
              <a:lnSpc>
                <a:spcPct val="103000"/>
              </a:lnSpc>
              <a:spcBef>
                <a:spcPts val="21"/>
              </a:spcBef>
              <a:tabLst/>
            </a:pPr>
            <a:r>
              <a:rPr sz="25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25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25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2500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better</a:t>
            </a:r>
            <a:r>
              <a:rPr sz="25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</a:t>
            </a:r>
            <a:r>
              <a:rPr sz="25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ormance;</a:t>
            </a:r>
            <a:r>
              <a:rPr sz="2500" kern="0" spc="4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promotion,</a:t>
            </a:r>
            <a:r>
              <a:rPr sz="2500" kern="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increments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500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appreciation</a:t>
            </a:r>
            <a:r>
              <a:rPr sz="2500" kern="0" spc="2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sz="2500" kern="0" spc="3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received</a:t>
            </a:r>
            <a:r>
              <a:rPr sz="25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2500" dirty="0"/>
          </a:p>
          <a:p>
            <a:pPr marL="469900" indent="-457200" algn="l" rtl="0" eaLnBrk="0">
              <a:lnSpc>
                <a:spcPct val="112000"/>
              </a:lnSpc>
              <a:spcBef>
                <a:spcPts val="45"/>
              </a:spcBef>
              <a:tabLst/>
            </a:pP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2600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lesser</a:t>
            </a:r>
            <a:r>
              <a:rPr sz="26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performance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2600" kern="0" spc="2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26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motivated</a:t>
            </a:r>
            <a:r>
              <a:rPr sz="26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6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do</a:t>
            </a:r>
            <a:r>
              <a:rPr sz="26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26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600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tter</a:t>
            </a:r>
            <a:r>
              <a:rPr sz="2600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6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effective</a:t>
            </a:r>
            <a:endParaRPr lang="Arial" altLang="Arial" sz="2600" dirty="0"/>
          </a:p>
          <a:p>
            <a:pPr marL="469900" algn="l" rtl="0" eaLnBrk="0">
              <a:lnSpc>
                <a:spcPts val="1723"/>
              </a:lnSpc>
              <a:spcBef>
                <a:spcPts val="303"/>
              </a:spcBef>
              <a:tabLst/>
            </a:pP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manner.</a:t>
            </a:r>
            <a:endParaRPr lang="Arial" altLang="Arial" sz="2700" dirty="0"/>
          </a:p>
          <a:p>
            <a:pPr marL="447675" indent="-434975" algn="l" rtl="0" eaLnBrk="0">
              <a:lnSpc>
                <a:spcPct val="101000"/>
              </a:lnSpc>
              <a:spcBef>
                <a:spcPts val="44"/>
              </a:spcBef>
              <a:tabLst/>
            </a:pP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sz="27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7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find</a:t>
            </a:r>
            <a:r>
              <a:rPr sz="27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out</a:t>
            </a:r>
            <a:r>
              <a:rPr sz="2700" kern="0" spc="-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700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better</a:t>
            </a:r>
            <a:r>
              <a:rPr sz="27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7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lesser</a:t>
            </a:r>
            <a:r>
              <a:rPr sz="27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performers,</a:t>
            </a:r>
            <a:r>
              <a:rPr sz="2700" kern="0" spc="4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2700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required</a:t>
            </a:r>
            <a:r>
              <a:rPr sz="27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7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do</a:t>
            </a:r>
            <a:r>
              <a:rPr sz="2700" kern="0" spc="2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</a:t>
            </a:r>
            <a:r>
              <a:rPr sz="2700" kern="0" spc="3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27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7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nalysis</a:t>
            </a:r>
            <a:r>
              <a:rPr sz="27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27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700" kern="0" spc="2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performance</a:t>
            </a:r>
            <a:r>
              <a:rPr sz="2700" kern="0" spc="2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2700" kern="0" spc="-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700" kern="0" spc="2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employees</a:t>
            </a:r>
            <a:r>
              <a:rPr sz="27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2700" dirty="0"/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655300" y="3911600"/>
            <a:ext cx="3683000" cy="4343400"/>
          </a:xfrm>
          <a:prstGeom prst="rect">
            <a:avLst/>
          </a:prstGeom>
        </p:spPr>
      </p:pic>
      <p:sp>
        <p:nvSpPr>
          <p:cNvPr id="32" name="textbox 32"/>
          <p:cNvSpPr/>
          <p:nvPr/>
        </p:nvSpPr>
        <p:spPr>
          <a:xfrm>
            <a:off x="1150505" y="901192"/>
            <a:ext cx="7247890" cy="704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6267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86000"/>
              </a:lnSpc>
              <a:tabLst/>
            </a:pPr>
            <a:r>
              <a:rPr sz="5200" kern="0" spc="-3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PROBL</a:t>
            </a:r>
            <a:r>
              <a:rPr sz="5200" kern="0" spc="-3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</a:t>
            </a:r>
            <a:r>
              <a:rPr sz="52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5200" kern="0" spc="-3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STATEMEN</a:t>
            </a:r>
            <a:r>
              <a:rPr sz="5200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endParaRPr lang="Arial" altLang="Arial" sz="5200" dirty="0"/>
          </a:p>
        </p:txBody>
      </p:sp>
      <p:pic>
        <p:nvPicPr>
          <p:cNvPr id="33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5346781"/>
            <a:ext cx="596909" cy="3797218"/>
          </a:xfrm>
          <a:prstGeom prst="rect">
            <a:avLst/>
          </a:prstGeom>
        </p:spPr>
      </p:pic>
      <p:sp>
        <p:nvSpPr>
          <p:cNvPr id="34" name="rect"/>
          <p:cNvSpPr/>
          <p:nvPr/>
        </p:nvSpPr>
        <p:spPr>
          <a:xfrm>
            <a:off x="8928235" y="2260634"/>
            <a:ext cx="419106" cy="431806"/>
          </a:xfrm>
          <a:prstGeom prst="rect">
            <a:avLst/>
          </a:prstGeom>
          <a:solidFill>
            <a:srgbClr val="2D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5" name="textbox 35"/>
          <p:cNvSpPr/>
          <p:nvPr/>
        </p:nvSpPr>
        <p:spPr>
          <a:xfrm>
            <a:off x="15168753" y="8650858"/>
            <a:ext cx="127635" cy="2089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92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0000"/>
              </a:lnSpc>
              <a:tabLst/>
            </a:pPr>
            <a:r>
              <a:rPr sz="1500" kern="0" spc="-20" dirty="0">
                <a:solidFill>
                  <a:srgbClr val="2D936B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endParaRPr lang="Arial" altLang="Arial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924588" y="0"/>
            <a:ext cx="6331411" cy="9144000"/>
          </a:xfrm>
          <a:prstGeom prst="rect">
            <a:avLst/>
          </a:prstGeom>
        </p:spPr>
      </p:pic>
      <p:sp>
        <p:nvSpPr>
          <p:cNvPr id="37" name="textbox 37"/>
          <p:cNvSpPr/>
          <p:nvPr/>
        </p:nvSpPr>
        <p:spPr>
          <a:xfrm>
            <a:off x="1093571" y="3041497"/>
            <a:ext cx="7439025" cy="40335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95000"/>
              </a:lnSpc>
              <a:tabLst/>
            </a:pPr>
            <a:endParaRPr lang="Arial" altLang="Arial" sz="100" dirty="0"/>
          </a:p>
          <a:p>
            <a:pPr marL="12700" indent="3368675" algn="l" rtl="0" eaLnBrk="0">
              <a:lnSpc>
                <a:spcPct val="97000"/>
              </a:lnSpc>
              <a:spcBef>
                <a:spcPts val="1"/>
              </a:spcBef>
              <a:tabLst>
                <a:tab pos="2287904" algn="l"/>
              </a:tabLst>
            </a:pPr>
            <a:r>
              <a:rPr sz="27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Analysing</a:t>
            </a:r>
            <a:r>
              <a:rPr sz="27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700" kern="0" spc="3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formance</a:t>
            </a: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2700" kern="0" spc="4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700" kern="0" spc="7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</a:t>
            </a:r>
            <a:r>
              <a:rPr sz="2700" kern="0" spc="7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by</a:t>
            </a:r>
            <a:r>
              <a:rPr sz="2700" kern="0" spc="7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considering</a:t>
            </a:r>
            <a:r>
              <a:rPr sz="2700" kern="0" spc="5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various</a:t>
            </a:r>
            <a:r>
              <a:rPr sz="2700" kern="0" spc="6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factors</a:t>
            </a: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like</a:t>
            </a:r>
            <a:r>
              <a:rPr sz="27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27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gender</a:t>
            </a:r>
            <a:r>
              <a:rPr sz="27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27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27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rating,</a:t>
            </a:r>
            <a:r>
              <a:rPr sz="27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27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performance</a:t>
            </a:r>
            <a:r>
              <a:rPr sz="27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27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core,</a:t>
            </a:r>
            <a:r>
              <a:rPr sz="27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achievements</a:t>
            </a:r>
            <a:r>
              <a:rPr sz="27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27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2700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27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called</a:t>
            </a: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</a:t>
            </a: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27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</a:t>
            </a: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</a:t>
            </a:r>
            <a:r>
              <a:rPr sz="27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27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27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27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helpful</a:t>
            </a:r>
            <a:r>
              <a:rPr sz="27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27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identifying</a:t>
            </a:r>
            <a:r>
              <a:rPr sz="2700" kern="0" spc="7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7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7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trends</a:t>
            </a:r>
            <a:r>
              <a:rPr sz="27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7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7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7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patterns</a:t>
            </a:r>
            <a:r>
              <a:rPr sz="27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7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2700" kern="0" spc="7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different</a:t>
            </a: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categories</a:t>
            </a:r>
            <a:r>
              <a:rPr sz="2700" kern="0" spc="4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2700" kern="0" spc="4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employees</a:t>
            </a:r>
            <a:r>
              <a:rPr sz="2700" kern="0" spc="6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like</a:t>
            </a:r>
            <a:r>
              <a:rPr sz="2700" kern="0" spc="7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high,</a:t>
            </a:r>
            <a:r>
              <a:rPr sz="27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medium</a:t>
            </a:r>
            <a:r>
              <a:rPr sz="2700" kern="0" spc="4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low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7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</a:t>
            </a:r>
            <a:r>
              <a:rPr sz="2700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Performance</a:t>
            </a:r>
            <a:r>
              <a:rPr sz="27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Analysis</a:t>
            </a:r>
            <a:r>
              <a:rPr sz="27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helps</a:t>
            </a:r>
            <a:r>
              <a:rPr sz="2700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27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identifying</a:t>
            </a:r>
            <a:r>
              <a:rPr sz="2700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weak</a:t>
            </a:r>
            <a:r>
              <a:rPr sz="2700" kern="0" spc="2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performers</a:t>
            </a:r>
            <a:r>
              <a:rPr sz="2700" kern="0" spc="3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700" kern="0" spc="3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motiv</a:t>
            </a:r>
            <a:r>
              <a:rPr sz="27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ating</a:t>
            </a:r>
            <a:r>
              <a:rPr sz="2700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them</a:t>
            </a: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2700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become</a:t>
            </a:r>
            <a:r>
              <a:rPr sz="27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great</a:t>
            </a:r>
            <a:r>
              <a:rPr sz="27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performer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2700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by</a:t>
            </a:r>
            <a:r>
              <a:rPr sz="27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focusing</a:t>
            </a:r>
            <a:r>
              <a:rPr sz="27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27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them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2700" dirty="0"/>
          </a:p>
        </p:txBody>
      </p:sp>
      <p:pic>
        <p:nvPicPr>
          <p:cNvPr id="38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787195" y="4723879"/>
            <a:ext cx="1454370" cy="340388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127335" y="4703619"/>
            <a:ext cx="2254243" cy="368433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7812507" y="4343573"/>
            <a:ext cx="695616" cy="257175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5742407" y="4330179"/>
            <a:ext cx="1573423" cy="340388"/>
          </a:xfrm>
          <a:prstGeom prst="rect">
            <a:avLst/>
          </a:prstGeom>
        </p:spPr>
      </p:pic>
      <p:pic>
        <p:nvPicPr>
          <p:cNvPr id="42" name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11544300" y="3530600"/>
            <a:ext cx="4711700" cy="5080000"/>
          </a:xfrm>
          <a:prstGeom prst="rect">
            <a:avLst/>
          </a:prstGeom>
        </p:spPr>
      </p:pic>
      <p:sp>
        <p:nvSpPr>
          <p:cNvPr id="43" name="textbox 43"/>
          <p:cNvSpPr/>
          <p:nvPr/>
        </p:nvSpPr>
        <p:spPr>
          <a:xfrm>
            <a:off x="1023505" y="1230668"/>
            <a:ext cx="6696075" cy="7023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35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87000"/>
              </a:lnSpc>
              <a:tabLst/>
            </a:pPr>
            <a:r>
              <a:rPr sz="5100" kern="0" spc="-3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PROJECT</a:t>
            </a:r>
            <a:r>
              <a:rPr sz="5100" kern="0" spc="3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5100" kern="0" spc="-3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5100" kern="0" spc="-2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VERVIE</a:t>
            </a:r>
            <a:r>
              <a:rPr sz="51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endParaRPr lang="Arial" altLang="Arial" sz="5100" dirty="0"/>
          </a:p>
        </p:txBody>
      </p:sp>
      <p:pic>
        <p:nvPicPr>
          <p:cNvPr id="44" name="picture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0" y="5346781"/>
            <a:ext cx="596909" cy="3797218"/>
          </a:xfrm>
          <a:prstGeom prst="rect">
            <a:avLst/>
          </a:prstGeom>
        </p:spPr>
      </p:pic>
      <p:sp>
        <p:nvSpPr>
          <p:cNvPr id="45" name="rect"/>
          <p:cNvSpPr/>
          <p:nvPr/>
        </p:nvSpPr>
        <p:spPr>
          <a:xfrm>
            <a:off x="8928235" y="2260634"/>
            <a:ext cx="419106" cy="431806"/>
          </a:xfrm>
          <a:prstGeom prst="rect">
            <a:avLst/>
          </a:prstGeom>
          <a:solidFill>
            <a:srgbClr val="2D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6" name="textbox 46"/>
          <p:cNvSpPr/>
          <p:nvPr/>
        </p:nvSpPr>
        <p:spPr>
          <a:xfrm>
            <a:off x="15178087" y="8650858"/>
            <a:ext cx="118745" cy="2057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935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84000"/>
              </a:lnSpc>
              <a:tabLst/>
            </a:pPr>
            <a:r>
              <a:rPr sz="1400" kern="0" spc="-60" dirty="0">
                <a:solidFill>
                  <a:srgbClr val="2D936B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lang="Arial" altLang="Arial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924588" y="0"/>
            <a:ext cx="6331411" cy="9144000"/>
          </a:xfrm>
          <a:prstGeom prst="rect">
            <a:avLst/>
          </a:prstGeom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927100" y="2324100"/>
            <a:ext cx="9829800" cy="5905500"/>
          </a:xfrm>
          <a:prstGeom prst="rect">
            <a:avLst/>
          </a:prstGeom>
        </p:spPr>
      </p:pic>
      <p:sp>
        <p:nvSpPr>
          <p:cNvPr id="49" name="textbox 49"/>
          <p:cNvSpPr/>
          <p:nvPr/>
        </p:nvSpPr>
        <p:spPr>
          <a:xfrm>
            <a:off x="936383" y="1185709"/>
            <a:ext cx="6078854" cy="6667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ts val="5045"/>
              </a:lnSpc>
              <a:tabLst/>
            </a:pPr>
            <a:r>
              <a:rPr sz="3800" kern="0" spc="-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WHO</a:t>
            </a:r>
            <a:r>
              <a:rPr sz="3800" kern="0" spc="-3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800" kern="0" spc="-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sz="3800" kern="0" spc="-2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800" kern="0" spc="-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3800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800" kern="0" spc="-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END</a:t>
            </a:r>
            <a:r>
              <a:rPr sz="3800" kern="0" spc="-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800" kern="0" spc="-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USERS?</a:t>
            </a:r>
            <a:endParaRPr lang="Arial" altLang="Arial" sz="3800" dirty="0"/>
          </a:p>
        </p:txBody>
      </p:sp>
      <p:pic>
        <p:nvPicPr>
          <p:cNvPr id="50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5346781"/>
            <a:ext cx="596909" cy="3797218"/>
          </a:xfrm>
          <a:prstGeom prst="rect">
            <a:avLst/>
          </a:prstGeom>
        </p:spPr>
      </p:pic>
      <p:sp>
        <p:nvSpPr>
          <p:cNvPr id="51" name="rect"/>
          <p:cNvSpPr/>
          <p:nvPr/>
        </p:nvSpPr>
        <p:spPr>
          <a:xfrm>
            <a:off x="12471590" y="7150209"/>
            <a:ext cx="609607" cy="609609"/>
          </a:xfrm>
          <a:prstGeom prst="rect">
            <a:avLst/>
          </a:prstGeom>
          <a:solidFill>
            <a:srgbClr val="42AF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2" name="rect"/>
          <p:cNvSpPr/>
          <p:nvPr/>
        </p:nvSpPr>
        <p:spPr>
          <a:xfrm>
            <a:off x="12382686" y="2661949"/>
            <a:ext cx="419106" cy="431806"/>
          </a:xfrm>
          <a:prstGeom prst="rect">
            <a:avLst/>
          </a:prstGeom>
          <a:solidFill>
            <a:srgbClr val="2D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3" name="rect"/>
          <p:cNvSpPr/>
          <p:nvPr/>
        </p:nvSpPr>
        <p:spPr>
          <a:xfrm>
            <a:off x="12471590" y="7861419"/>
            <a:ext cx="241303" cy="241303"/>
          </a:xfrm>
          <a:prstGeom prst="rect">
            <a:avLst/>
          </a:prstGeom>
          <a:solidFill>
            <a:srgbClr val="2D93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4" name="textbox 54"/>
          <p:cNvSpPr/>
          <p:nvPr/>
        </p:nvSpPr>
        <p:spPr>
          <a:xfrm>
            <a:off x="15176182" y="8650668"/>
            <a:ext cx="120650" cy="2082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168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80000"/>
              </a:lnSpc>
              <a:tabLst/>
            </a:pPr>
            <a:r>
              <a:rPr sz="1500" kern="0" spc="-20" dirty="0">
                <a:solidFill>
                  <a:srgbClr val="2D936B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lang="Arial" altLang="Arial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924588" y="0"/>
            <a:ext cx="6331411" cy="9144000"/>
          </a:xfrm>
          <a:prstGeom prst="rect">
            <a:avLst/>
          </a:prstGeom>
        </p:spPr>
      </p:pic>
      <p:pic>
        <p:nvPicPr>
          <p:cNvPr id="56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5346781"/>
            <a:ext cx="596909" cy="3797218"/>
          </a:xfrm>
          <a:prstGeom prst="rect">
            <a:avLst/>
          </a:prstGeom>
        </p:spPr>
      </p:pic>
      <p:graphicFrame>
        <p:nvGraphicFramePr>
          <p:cNvPr id="57" name="table 57"/>
          <p:cNvGraphicFramePr>
            <a:graphicFrameLocks noGrp="1"/>
          </p:cNvGraphicFramePr>
          <p:nvPr/>
        </p:nvGraphicFramePr>
        <p:xfrm>
          <a:off x="482600" y="2921000"/>
          <a:ext cx="8000365" cy="3416300"/>
        </p:xfrm>
        <a:graphic>
          <a:graphicData uri="http://schemas.openxmlformats.org/drawingml/2006/table">
            <a:tbl>
              <a:tblPr/>
              <a:tblGrid>
                <a:gridCol w="3067050"/>
                <a:gridCol w="2613025"/>
                <a:gridCol w="1078864"/>
                <a:gridCol w="1241425"/>
              </a:tblGrid>
              <a:tr h="9398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lang="Arial" altLang="Arial" sz="1000" dirty="0"/>
                    </a:p>
                  </a:txBody>
                  <a:tcPr marL="0" marR="0" marT="0" marB="0" vert="horz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</a:tr>
              <a:tr h="9080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4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54939" algn="l" rtl="0" eaLnBrk="0">
                        <a:lnSpc>
                          <a:spcPts val="3580"/>
                        </a:lnSpc>
                        <a:tabLst/>
                      </a:pPr>
                      <a:r>
                        <a:rPr sz="27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Formula</a:t>
                      </a:r>
                      <a:endParaRPr lang="Arial" altLang="Arial" sz="27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2F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24000"/>
                        </a:lnSpc>
                        <a:tabLst/>
                      </a:pPr>
                      <a:endParaRPr lang="Arial" altLang="Arial" sz="100" dirty="0"/>
                    </a:p>
                    <a:p>
                      <a:pPr marL="140970" algn="l" rtl="0" eaLnBrk="0">
                        <a:lnSpc>
                          <a:spcPts val="3580"/>
                        </a:lnSpc>
                        <a:tabLst/>
                      </a:pPr>
                      <a:r>
                        <a:rPr sz="27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</a:t>
                      </a:r>
                      <a:r>
                        <a:rPr sz="2700" kern="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27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calculate</a:t>
                      </a:r>
                      <a:r>
                        <a:rPr sz="2700" kern="0" spc="2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27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Em</a:t>
                      </a:r>
                      <a:r>
                        <a:rPr sz="27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ployee</a:t>
                      </a:r>
                      <a:endParaRPr lang="Arial" altLang="Arial" sz="2700" dirty="0"/>
                    </a:p>
                    <a:p>
                      <a:pPr marL="161289" algn="l" rtl="0" eaLnBrk="0">
                        <a:lnSpc>
                          <a:spcPct val="97000"/>
                        </a:lnSpc>
                        <a:spcBef>
                          <a:spcPts val="228"/>
                        </a:spcBef>
                        <a:tabLst/>
                      </a:pPr>
                      <a:r>
                        <a:rPr sz="27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Performance</a:t>
                      </a:r>
                      <a:r>
                        <a:rPr sz="2700" kern="0" spc="2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27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L</a:t>
                      </a:r>
                      <a:r>
                        <a:rPr sz="2700" kern="0" spc="-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evel</a:t>
                      </a:r>
                      <a:endParaRPr lang="Arial" altLang="Arial" sz="27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2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2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2F5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4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154939" algn="l" rtl="0" eaLnBrk="0">
                        <a:lnSpc>
                          <a:spcPts val="358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27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Pivot</a:t>
                      </a:r>
                      <a:r>
                        <a:rPr sz="27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27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Tabl</a:t>
                      </a:r>
                      <a:r>
                        <a:rPr sz="27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</a:t>
                      </a:r>
                      <a:endParaRPr lang="Arial" altLang="Arial" sz="27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1F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lang="Arial" altLang="Arial" sz="900" dirty="0"/>
                    </a:p>
                    <a:p>
                      <a:pPr marL="140970" algn="l" rtl="0" eaLnBrk="0">
                        <a:lnSpc>
                          <a:spcPct val="81000"/>
                        </a:lnSpc>
                        <a:tabLst/>
                      </a:pPr>
                      <a:r>
                        <a:rPr sz="27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</a:t>
                      </a:r>
                      <a:r>
                        <a:rPr sz="2700" kern="0" spc="1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27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summarise</a:t>
                      </a:r>
                      <a:endParaRPr lang="Arial" altLang="Arial" sz="27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1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1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1FA"/>
                    </a:solidFill>
                  </a:tcPr>
                </a:tc>
              </a:tr>
              <a:tr h="9334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4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147320" algn="l" rtl="0" eaLnBrk="0">
                        <a:lnSpc>
                          <a:spcPts val="358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27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Graph</a:t>
                      </a:r>
                      <a:endParaRPr lang="Arial" altLang="Arial" sz="27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2F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33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154939" indent="-13970" algn="l" rtl="0" eaLnBrk="0">
                        <a:lnSpc>
                          <a:spcPct val="104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27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</a:t>
                      </a:r>
                      <a:r>
                        <a:rPr sz="2700" kern="0" spc="1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27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present</a:t>
                      </a:r>
                      <a:r>
                        <a:rPr sz="2700" kern="0" spc="-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27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</a:t>
                      </a:r>
                      <a:r>
                        <a:rPr sz="27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</a:t>
                      </a:r>
                      <a:r>
                        <a:rPr sz="2700" kern="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27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data</a:t>
                      </a:r>
                      <a:r>
                        <a:rPr sz="2700" kern="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27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visually</a:t>
                      </a:r>
                      <a:r>
                        <a:rPr sz="27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  </a:t>
                      </a:r>
                      <a:r>
                        <a:rPr sz="27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(Data</a:t>
                      </a:r>
                      <a:r>
                        <a:rPr sz="27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27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Visualisation)</a:t>
                      </a:r>
                      <a:endParaRPr lang="Arial" altLang="Arial" sz="2700" dirty="0"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2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2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2F5"/>
                    </a:solidFill>
                  </a:tcPr>
                </a:tc>
              </a:tr>
            </a:tbl>
          </a:graphicData>
        </a:graphic>
      </p:graphicFrame>
      <p:sp>
        <p:nvSpPr>
          <p:cNvPr id="58" name="textbox 58"/>
          <p:cNvSpPr/>
          <p:nvPr/>
        </p:nvSpPr>
        <p:spPr>
          <a:xfrm>
            <a:off x="2181390" y="1232407"/>
            <a:ext cx="10205719" cy="5372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747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86000"/>
              </a:lnSpc>
              <a:tabLst/>
            </a:pPr>
            <a:r>
              <a:rPr sz="3900" kern="0" spc="-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OUR</a:t>
            </a:r>
            <a:r>
              <a:rPr sz="3900" kern="0" spc="-3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900" kern="0" spc="-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SOLUTION</a:t>
            </a:r>
            <a:r>
              <a:rPr sz="3900" kern="0" spc="-5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900" kern="0" spc="-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3900" kern="0" spc="-2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900" kern="0" spc="-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ITS</a:t>
            </a:r>
            <a:r>
              <a:rPr sz="3900" kern="0" spc="-5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900" kern="0" spc="-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3900" kern="0" spc="-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900" kern="0" spc="-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PROPOSIT</a:t>
            </a:r>
            <a:r>
              <a:rPr sz="3900" kern="0" spc="-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ION</a:t>
            </a:r>
            <a:endParaRPr lang="Arial" altLang="Arial" sz="3900" dirty="0"/>
          </a:p>
        </p:txBody>
      </p:sp>
      <p:pic>
        <p:nvPicPr>
          <p:cNvPr id="59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617971" y="3057525"/>
            <a:ext cx="2173578" cy="654223"/>
          </a:xfrm>
          <a:prstGeom prst="rect">
            <a:avLst/>
          </a:prstGeom>
        </p:spPr>
      </p:pic>
      <p:pic>
        <p:nvPicPr>
          <p:cNvPr id="60" name="picture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711295" y="3057525"/>
            <a:ext cx="2381969" cy="260523"/>
          </a:xfrm>
          <a:prstGeom prst="rect">
            <a:avLst/>
          </a:prstGeom>
        </p:spPr>
      </p:pic>
      <p:sp>
        <p:nvSpPr>
          <p:cNvPr id="61" name="rect"/>
          <p:cNvSpPr/>
          <p:nvPr/>
        </p:nvSpPr>
        <p:spPr>
          <a:xfrm>
            <a:off x="12471590" y="7150209"/>
            <a:ext cx="609607" cy="609609"/>
          </a:xfrm>
          <a:prstGeom prst="rect">
            <a:avLst/>
          </a:prstGeom>
          <a:solidFill>
            <a:srgbClr val="42AF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62" name="picture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6232736" y="3027219"/>
            <a:ext cx="956052" cy="368433"/>
          </a:xfrm>
          <a:prstGeom prst="rect">
            <a:avLst/>
          </a:prstGeom>
        </p:spPr>
      </p:pic>
      <p:sp>
        <p:nvSpPr>
          <p:cNvPr id="63" name="rect"/>
          <p:cNvSpPr/>
          <p:nvPr/>
        </p:nvSpPr>
        <p:spPr>
          <a:xfrm>
            <a:off x="12503340" y="2288244"/>
            <a:ext cx="419106" cy="431806"/>
          </a:xfrm>
          <a:prstGeom prst="rect">
            <a:avLst/>
          </a:prstGeom>
          <a:solidFill>
            <a:srgbClr val="2D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4" name="rect"/>
          <p:cNvSpPr/>
          <p:nvPr/>
        </p:nvSpPr>
        <p:spPr>
          <a:xfrm>
            <a:off x="12471590" y="7861419"/>
            <a:ext cx="241303" cy="241303"/>
          </a:xfrm>
          <a:prstGeom prst="rect">
            <a:avLst/>
          </a:prstGeom>
          <a:solidFill>
            <a:srgbClr val="2D93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65" name="picture 6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7295408" y="3027219"/>
            <a:ext cx="99370" cy="368433"/>
          </a:xfrm>
          <a:prstGeom prst="rect">
            <a:avLst/>
          </a:prstGeom>
        </p:spPr>
      </p:pic>
      <p:sp>
        <p:nvSpPr>
          <p:cNvPr id="66" name="textbox 66"/>
          <p:cNvSpPr/>
          <p:nvPr/>
        </p:nvSpPr>
        <p:spPr>
          <a:xfrm>
            <a:off x="15171038" y="8650858"/>
            <a:ext cx="125729" cy="2089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927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0000"/>
              </a:lnSpc>
              <a:tabLst/>
            </a:pPr>
            <a:r>
              <a:rPr sz="1500" kern="0" spc="-20" dirty="0">
                <a:solidFill>
                  <a:srgbClr val="2D936B">
                    <a:alpha val="100000"/>
                  </a:srgbClr>
                </a:solidFill>
                <a:latin typeface="Arial"/>
                <a:ea typeface="Arial"/>
                <a:cs typeface="Arial"/>
              </a:rPr>
              <a:t>7</a:t>
            </a:r>
            <a:endParaRPr lang="Arial" altLang="Arial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432800" y="0"/>
            <a:ext cx="7823200" cy="9144000"/>
          </a:xfrm>
          <a:prstGeom prst="rect">
            <a:avLst/>
          </a:prstGeom>
        </p:spPr>
      </p:pic>
      <p:sp>
        <p:nvSpPr>
          <p:cNvPr id="68" name="textbox 68"/>
          <p:cNvSpPr/>
          <p:nvPr/>
        </p:nvSpPr>
        <p:spPr>
          <a:xfrm>
            <a:off x="1227182" y="2198646"/>
            <a:ext cx="7146290" cy="58826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920"/>
              </a:lnSpc>
              <a:tabLst/>
            </a:pPr>
            <a:endParaRPr lang="Arial" altLang="Arial" sz="100" dirty="0"/>
          </a:p>
          <a:p>
            <a:pPr marL="25400" algn="l" rtl="0" eaLnBrk="0">
              <a:lnSpc>
                <a:spcPct val="84000"/>
              </a:lnSpc>
              <a:tabLst/>
            </a:pPr>
            <a:r>
              <a:rPr sz="2600" kern="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</a:t>
            </a:r>
            <a:endParaRPr lang="Arial" altLang="Arial" sz="2600" dirty="0"/>
          </a:p>
          <a:p>
            <a:pPr algn="l" rtl="0" eaLnBrk="0">
              <a:lnSpc>
                <a:spcPct val="169000"/>
              </a:lnSpc>
              <a:tabLst/>
            </a:pPr>
            <a:endParaRPr lang="Arial" altLang="Arial" sz="1000" dirty="0"/>
          </a:p>
          <a:p>
            <a:pPr marL="20320" indent="-7620" algn="l" rtl="0" eaLnBrk="0">
              <a:lnSpc>
                <a:spcPct val="104000"/>
              </a:lnSpc>
              <a:spcBef>
                <a:spcPts val="780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There</a:t>
            </a:r>
            <a:r>
              <a:rPr sz="2500" kern="0" spc="-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were</a:t>
            </a:r>
            <a:r>
              <a:rPr sz="25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2500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total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25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26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r>
              <a:rPr sz="26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features</a:t>
            </a:r>
            <a:r>
              <a:rPr sz="26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26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dataset</a:t>
            </a:r>
            <a:r>
              <a:rPr sz="26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6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2600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r>
              <a:rPr sz="26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features</a:t>
            </a:r>
            <a:r>
              <a:rPr sz="26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25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'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</a:t>
            </a:r>
            <a:r>
              <a:rPr sz="2500" kern="0" spc="-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taken</a:t>
            </a:r>
            <a:r>
              <a:rPr sz="25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into</a:t>
            </a:r>
            <a:endParaRPr lang="Arial" altLang="Arial" sz="2500" dirty="0"/>
          </a:p>
          <a:p>
            <a:pPr marL="19050" algn="l" rtl="0" eaLnBrk="0">
              <a:lnSpc>
                <a:spcPts val="3275"/>
              </a:lnSpc>
              <a:tabLst/>
            </a:pPr>
            <a:r>
              <a:rPr sz="24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considerati</a:t>
            </a:r>
            <a:r>
              <a:rPr sz="24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25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25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endParaRPr lang="Arial" altLang="Arial" sz="2500" dirty="0"/>
          </a:p>
          <a:p>
            <a:pPr algn="l" rtl="0" eaLnBrk="0">
              <a:lnSpc>
                <a:spcPct val="149000"/>
              </a:lnSpc>
              <a:tabLst/>
            </a:pPr>
            <a:endParaRPr lang="Arial" altLang="Arial" sz="1000" dirty="0"/>
          </a:p>
          <a:p>
            <a:pPr marL="33019" algn="l" rtl="0" eaLnBrk="0">
              <a:lnSpc>
                <a:spcPts val="3340"/>
              </a:lnSpc>
              <a:spcBef>
                <a:spcPts val="754"/>
              </a:spcBef>
              <a:tabLst/>
            </a:pPr>
            <a:r>
              <a:rPr sz="25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25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5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</a:t>
            </a:r>
            <a:r>
              <a:rPr sz="2500" kern="0" spc="3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ID</a:t>
            </a:r>
            <a:endParaRPr lang="Arial" altLang="Arial" sz="2500" dirty="0"/>
          </a:p>
          <a:p>
            <a:pPr marL="20320" algn="l" rtl="0" eaLnBrk="0">
              <a:lnSpc>
                <a:spcPts val="3100"/>
              </a:lnSpc>
              <a:tabLst/>
            </a:pPr>
            <a:r>
              <a:rPr sz="23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23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300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3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</a:t>
            </a:r>
            <a:r>
              <a:rPr sz="2300" kern="0" spc="3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First</a:t>
            </a:r>
            <a:r>
              <a:rPr sz="2300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Name</a:t>
            </a:r>
            <a:endParaRPr lang="Arial" altLang="Arial" sz="2300" dirty="0"/>
          </a:p>
          <a:p>
            <a:pPr marL="20320" algn="l" rtl="0" eaLnBrk="0">
              <a:lnSpc>
                <a:spcPts val="3100"/>
              </a:lnSpc>
              <a:tabLst/>
            </a:pPr>
            <a:r>
              <a:rPr sz="23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23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3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3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</a:t>
            </a:r>
            <a:r>
              <a:rPr sz="2300" kern="0" spc="3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Las</a:t>
            </a:r>
            <a:r>
              <a:rPr sz="23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2300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Name</a:t>
            </a:r>
            <a:endParaRPr lang="Arial" altLang="Arial" sz="2300" dirty="0"/>
          </a:p>
          <a:p>
            <a:pPr marL="13334" algn="l" rtl="0" eaLnBrk="0">
              <a:lnSpc>
                <a:spcPts val="3100"/>
              </a:lnSpc>
              <a:tabLst/>
            </a:pPr>
            <a:r>
              <a:rPr sz="23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23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3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3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</a:t>
            </a:r>
            <a:r>
              <a:rPr sz="2300" kern="0" spc="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Statu</a:t>
            </a:r>
            <a:r>
              <a:rPr sz="23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lang="Arial" altLang="Arial" sz="2300" dirty="0"/>
          </a:p>
          <a:p>
            <a:pPr marL="29844" algn="l" rtl="0" eaLnBrk="0">
              <a:lnSpc>
                <a:spcPts val="3100"/>
              </a:lnSpc>
              <a:tabLst/>
            </a:pPr>
            <a:r>
              <a:rPr sz="23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23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3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3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</a:t>
            </a:r>
            <a:r>
              <a:rPr sz="2300" kern="0" spc="3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</a:t>
            </a:r>
            <a:r>
              <a:rPr sz="23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formance</a:t>
            </a:r>
            <a:r>
              <a:rPr sz="2300" kern="0" spc="3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3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Level</a:t>
            </a:r>
            <a:endParaRPr lang="Arial" altLang="Arial" sz="2300" dirty="0"/>
          </a:p>
          <a:p>
            <a:pPr marL="26669" algn="l" rtl="0" eaLnBrk="0">
              <a:lnSpc>
                <a:spcPts val="3340"/>
              </a:lnSpc>
              <a:tabLst/>
            </a:pPr>
            <a:r>
              <a:rPr sz="25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r>
              <a:rPr sz="25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5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5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Current</a:t>
            </a:r>
            <a:r>
              <a:rPr sz="25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Employee</a:t>
            </a:r>
            <a:r>
              <a:rPr sz="2500" kern="0" spc="2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5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Ratings</a:t>
            </a:r>
            <a:endParaRPr lang="Arial" altLang="Arial" sz="2500" dirty="0"/>
          </a:p>
          <a:p>
            <a:pPr marL="17145" algn="l" rtl="0" eaLnBrk="0">
              <a:lnSpc>
                <a:spcPct val="80000"/>
              </a:lnSpc>
              <a:spcBef>
                <a:spcPts val="431"/>
              </a:spcBef>
              <a:tabLst/>
            </a:pP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7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7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7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Departmen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27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Type</a:t>
            </a:r>
            <a:endParaRPr lang="Arial" altLang="Arial" sz="2700" dirty="0"/>
          </a:p>
          <a:p>
            <a:pPr marL="23495" algn="l" rtl="0" eaLnBrk="0">
              <a:lnSpc>
                <a:spcPct val="69000"/>
              </a:lnSpc>
              <a:spcBef>
                <a:spcPts val="461"/>
              </a:spcBef>
              <a:tabLst/>
            </a:pPr>
            <a:r>
              <a:rPr sz="27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</a:t>
            </a:r>
            <a:r>
              <a:rPr sz="27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7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7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Division</a:t>
            </a:r>
            <a:endParaRPr lang="Arial" altLang="Arial" sz="2700" dirty="0"/>
          </a:p>
          <a:p>
            <a:pPr marL="20954" algn="l" rtl="0" eaLnBrk="0">
              <a:lnSpc>
                <a:spcPts val="3580"/>
              </a:lnSpc>
              <a:tabLst/>
            </a:pP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r>
              <a:rPr sz="27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2700" kern="0" spc="7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Job</a:t>
            </a:r>
            <a:r>
              <a:rPr sz="27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Function</a:t>
            </a:r>
            <a:endParaRPr lang="Arial" altLang="Arial" sz="2700" dirty="0"/>
          </a:p>
        </p:txBody>
      </p:sp>
      <p:sp>
        <p:nvSpPr>
          <p:cNvPr id="69" name="textbox 69"/>
          <p:cNvSpPr/>
          <p:nvPr/>
        </p:nvSpPr>
        <p:spPr>
          <a:xfrm>
            <a:off x="1041806" y="602284"/>
            <a:ext cx="6373495" cy="8489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6399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86000"/>
              </a:lnSpc>
              <a:tabLst/>
            </a:pPr>
            <a:r>
              <a:rPr sz="6300" kern="0" spc="-2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Dataset</a:t>
            </a:r>
            <a:r>
              <a:rPr sz="6300" kern="0" spc="-3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300" kern="0" spc="-2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Descript</a:t>
            </a:r>
            <a:r>
              <a:rPr sz="6300" kern="0" spc="-2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ion</a:t>
            </a:r>
            <a:endParaRPr lang="Arial" altLang="Arial" sz="6300" dirty="0"/>
          </a:p>
        </p:txBody>
      </p:sp>
      <p:pic>
        <p:nvPicPr>
          <p:cNvPr id="70" name="picture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5346781"/>
            <a:ext cx="596909" cy="37972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924588" y="4210"/>
            <a:ext cx="6331411" cy="9139789"/>
          </a:xfrm>
          <a:prstGeom prst="rect">
            <a:avLst/>
          </a:prstGeom>
        </p:spPr>
      </p:pic>
      <p:pic>
        <p:nvPicPr>
          <p:cNvPr id="72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1912781" y="0"/>
            <a:ext cx="4343218" cy="9144000"/>
          </a:xfrm>
          <a:prstGeom prst="rect">
            <a:avLst/>
          </a:prstGeom>
        </p:spPr>
      </p:pic>
      <p:sp>
        <p:nvSpPr>
          <p:cNvPr id="73" name="textbox 73"/>
          <p:cNvSpPr/>
          <p:nvPr/>
        </p:nvSpPr>
        <p:spPr>
          <a:xfrm>
            <a:off x="2952089" y="3533241"/>
            <a:ext cx="7992744" cy="15417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48361"/>
              </a:lnSpc>
              <a:tabLst/>
            </a:pPr>
            <a:endParaRPr lang="Arial" altLang="Arial" sz="100" dirty="0"/>
          </a:p>
          <a:p>
            <a:pPr marL="12700" indent="27940" algn="l" rtl="0" eaLnBrk="0">
              <a:lnSpc>
                <a:spcPct val="104000"/>
              </a:lnSpc>
              <a:tabLst/>
            </a:pPr>
            <a:r>
              <a:rPr sz="32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Performance</a:t>
            </a:r>
            <a:r>
              <a:rPr sz="3200" kern="0" spc="3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Level</a:t>
            </a:r>
            <a:r>
              <a:rPr sz="3200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Formula</a:t>
            </a:r>
            <a:r>
              <a:rPr sz="3200" kern="0" spc="3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3200" kern="0" spc="3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IFS(</a:t>
            </a:r>
            <a:r>
              <a:rPr sz="3200" kern="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Z8&gt;</a:t>
            </a:r>
            <a:r>
              <a:rPr sz="3200" kern="0" spc="-4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3200" kern="0" spc="-5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5,</a:t>
            </a:r>
            <a:r>
              <a:rPr sz="3200" kern="0" spc="-5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”</a:t>
            </a:r>
            <a:r>
              <a:rPr sz="3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3200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VERY</a:t>
            </a:r>
            <a:r>
              <a:rPr sz="3200" kern="0" spc="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HIGH”,</a:t>
            </a:r>
            <a:r>
              <a:rPr sz="3200" kern="0" spc="-4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Z8&gt;</a:t>
            </a:r>
            <a:r>
              <a:rPr sz="3200" kern="0" spc="-4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=4,</a:t>
            </a:r>
            <a:r>
              <a:rPr sz="3200" kern="0" spc="-5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”</a:t>
            </a:r>
            <a:r>
              <a:rPr sz="3200" kern="0" spc="-6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HIGH”</a:t>
            </a:r>
            <a:r>
              <a:rPr sz="3200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3200" kern="0" spc="-4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Z8&gt;</a:t>
            </a:r>
            <a:r>
              <a:rPr sz="3200" kern="0" spc="-4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3200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3,</a:t>
            </a:r>
            <a:r>
              <a:rPr sz="3200" kern="0" spc="-5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”</a:t>
            </a:r>
            <a:r>
              <a:rPr sz="3200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MED</a:t>
            </a:r>
            <a:r>
              <a:rPr sz="3200" kern="0" spc="-5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”,</a:t>
            </a:r>
            <a:r>
              <a:rPr sz="3200" kern="0" spc="-5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”</a:t>
            </a:r>
            <a:r>
              <a:rPr sz="3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TRUE</a:t>
            </a:r>
            <a:r>
              <a:rPr sz="3200" kern="0" spc="-5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”,</a:t>
            </a:r>
            <a:r>
              <a:rPr sz="3200" kern="0" spc="-5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”</a:t>
            </a:r>
            <a:r>
              <a:rPr sz="3200" kern="0" spc="-6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LOW</a:t>
            </a:r>
            <a:r>
              <a:rPr sz="3200" kern="0" spc="-5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”</a:t>
            </a:r>
            <a:r>
              <a:rPr sz="3200" kern="0" spc="-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lang="Arial" altLang="Arial" sz="3200" dirty="0"/>
          </a:p>
        </p:txBody>
      </p:sp>
      <p:sp>
        <p:nvSpPr>
          <p:cNvPr id="74" name="textbox 74"/>
          <p:cNvSpPr/>
          <p:nvPr/>
        </p:nvSpPr>
        <p:spPr>
          <a:xfrm>
            <a:off x="992377" y="981075"/>
            <a:ext cx="8801734" cy="7232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1800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90000"/>
              </a:lnSpc>
              <a:tabLst/>
            </a:pPr>
            <a:r>
              <a:rPr sz="5100" kern="0" spc="-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5100" kern="0" spc="-4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100" kern="0" spc="-2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"</a:t>
            </a:r>
            <a:r>
              <a:rPr sz="5100" kern="0" spc="-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WOW</a:t>
            </a:r>
            <a:r>
              <a:rPr sz="5100" kern="0" spc="-2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"</a:t>
            </a:r>
            <a:r>
              <a:rPr sz="51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100" kern="0" spc="-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5100" kern="0" spc="-4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100" kern="0" spc="-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OUR</a:t>
            </a:r>
            <a:r>
              <a:rPr sz="5100" kern="0" spc="-3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100" kern="0" spc="-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SOLUTIO</a:t>
            </a:r>
            <a:r>
              <a:rPr sz="5100" kern="0" spc="-2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endParaRPr lang="Arial" altLang="Arial" sz="5100" dirty="0"/>
          </a:p>
        </p:txBody>
      </p:sp>
      <p:pic>
        <p:nvPicPr>
          <p:cNvPr id="75" name="pictur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5346781"/>
            <a:ext cx="596909" cy="3797218"/>
          </a:xfrm>
          <a:prstGeom prst="rect">
            <a:avLst/>
          </a:prstGeom>
        </p:spPr>
      </p:pic>
      <p:sp>
        <p:nvSpPr>
          <p:cNvPr id="76" name="textbox 76"/>
          <p:cNvSpPr/>
          <p:nvPr/>
        </p:nvSpPr>
        <p:spPr>
          <a:xfrm>
            <a:off x="999363" y="8669210"/>
            <a:ext cx="2099945" cy="2540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586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ct val="100000"/>
              </a:lnSpc>
              <a:tabLst/>
            </a:pPr>
            <a:r>
              <a:rPr sz="1500" kern="0" spc="-50" dirty="0">
                <a:solidFill>
                  <a:srgbClr val="2D83C3">
                    <a:alpha val="100000"/>
                  </a:srgbClr>
                </a:solidFill>
                <a:latin typeface="Arial"/>
                <a:ea typeface="Arial"/>
                <a:cs typeface="Arial"/>
              </a:rPr>
              <a:t>3/21/2024</a:t>
            </a:r>
            <a:r>
              <a:rPr sz="1500" kern="0" spc="320" dirty="0">
                <a:solidFill>
                  <a:srgbClr val="2D83C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kern="0" spc="-60" dirty="0">
                <a:solidFill>
                  <a:srgbClr val="2D83C3">
                    <a:alpha val="100000"/>
                  </a:srgbClr>
                </a:solidFill>
                <a:latin typeface="Arial"/>
                <a:ea typeface="Arial"/>
                <a:cs typeface="Arial"/>
              </a:rPr>
              <a:t>Ann</a:t>
            </a:r>
            <a:r>
              <a:rPr sz="1500" kern="0" spc="-50" dirty="0">
                <a:solidFill>
                  <a:srgbClr val="2D83C3">
                    <a:alpha val="100000"/>
                  </a:srgbClr>
                </a:solidFill>
                <a:latin typeface="Arial"/>
                <a:ea typeface="Arial"/>
                <a:cs typeface="Arial"/>
              </a:rPr>
              <a:t>ual</a:t>
            </a:r>
            <a:r>
              <a:rPr sz="1500" kern="0" spc="-10" dirty="0">
                <a:solidFill>
                  <a:srgbClr val="2D83C3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kern="0" spc="-50" dirty="0">
                <a:solidFill>
                  <a:srgbClr val="2D83C3">
                    <a:alpha val="100000"/>
                  </a:srgbClr>
                </a:solidFill>
                <a:latin typeface="Arial"/>
                <a:ea typeface="Arial"/>
                <a:cs typeface="Arial"/>
              </a:rPr>
              <a:t>Revie</a:t>
            </a:r>
            <a:r>
              <a:rPr sz="1500" kern="0" spc="-20" dirty="0">
                <a:solidFill>
                  <a:srgbClr val="2D83C3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endParaRPr lang="Arial" altLang="Arial" sz="1500" dirty="0"/>
          </a:p>
        </p:txBody>
      </p:sp>
      <p:sp>
        <p:nvSpPr>
          <p:cNvPr id="77" name="rect"/>
          <p:cNvSpPr/>
          <p:nvPr/>
        </p:nvSpPr>
        <p:spPr>
          <a:xfrm>
            <a:off x="12471590" y="7150209"/>
            <a:ext cx="609607" cy="609609"/>
          </a:xfrm>
          <a:prstGeom prst="rect">
            <a:avLst/>
          </a:prstGeom>
          <a:solidFill>
            <a:srgbClr val="42AF51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8" name="rect"/>
          <p:cNvSpPr/>
          <p:nvPr/>
        </p:nvSpPr>
        <p:spPr>
          <a:xfrm>
            <a:off x="12471590" y="2427889"/>
            <a:ext cx="419106" cy="431806"/>
          </a:xfrm>
          <a:prstGeom prst="rect">
            <a:avLst/>
          </a:prstGeom>
          <a:solidFill>
            <a:srgbClr val="2D83C3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9" name="rect"/>
          <p:cNvSpPr/>
          <p:nvPr/>
        </p:nvSpPr>
        <p:spPr>
          <a:xfrm>
            <a:off x="12471590" y="7861419"/>
            <a:ext cx="241303" cy="241303"/>
          </a:xfrm>
          <a:prstGeom prst="rect">
            <a:avLst/>
          </a:prstGeom>
          <a:solidFill>
            <a:srgbClr val="2D936B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0" name="textbox 80"/>
          <p:cNvSpPr/>
          <p:nvPr/>
        </p:nvSpPr>
        <p:spPr>
          <a:xfrm>
            <a:off x="15071534" y="8648954"/>
            <a:ext cx="123189" cy="2082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16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0000"/>
              </a:lnSpc>
              <a:tabLst/>
            </a:pPr>
            <a:r>
              <a:rPr sz="1500" kern="0" spc="-20" dirty="0">
                <a:solidFill>
                  <a:srgbClr val="2D936B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endParaRPr lang="Arial" altLang="Arial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wqlLaW5nc29mdCBQREYgdG8gV1BTIDkwQg</vt:lpwstr>
  </property>
  <property fmtid="{D5CDD505-2E9C-101B-9397-08002B2CF9AE}" pid="3" name="Created">
    <vt:filetime>2024-09-20T02:17:18</vt:filetime>
  </property>
</Properties>
</file>