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4375" y="1314951"/>
            <a:ext cx="5560421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ASWIN </a:t>
            </a:r>
            <a:r>
              <a:rPr lang="en-US" sz="3200">
                <a:latin typeface="Engravers MT" panose="02090707080505020304" pitchFamily="18" charset="0"/>
                <a:cs typeface="Trebuchet MS"/>
              </a:rPr>
              <a:t>T au412721205003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490</Words>
  <Application>Microsoft Office PowerPoint</Application>
  <PresentationFormat>Widescreen</PresentationFormat>
  <Paragraphs>77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Sitka Small</vt:lpstr>
      <vt:lpstr>Söhne</vt:lpstr>
      <vt:lpstr>Trebuchet MS</vt:lpstr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dennis dsouza</cp:lastModifiedBy>
  <cp:revision>116</cp:revision>
  <dcterms:created xsi:type="dcterms:W3CDTF">2024-04-04T14:42:14Z</dcterms:created>
  <dcterms:modified xsi:type="dcterms:W3CDTF">2024-04-05T08:40:43Z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