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9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pos="4967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605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4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356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626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98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326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775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870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866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32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754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21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934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80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40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124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04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3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773D8-5BAE-6F00-1D81-D5408FFCDA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CAPSTONE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9088B-BBD4-C109-76C5-26043AD44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6578" y="3598328"/>
            <a:ext cx="2954222" cy="481304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PRESENTED BY: ASWIN 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83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Capstone 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 sales and marketing data to identify:</a:t>
            </a:r>
          </a:p>
          <a:p>
            <a:r>
              <a:t>- Underperforming products</a:t>
            </a:r>
          </a:p>
          <a:p>
            <a:r>
              <a:t>- High ROI regions</a:t>
            </a:r>
          </a:p>
          <a:p>
            <a:r>
              <a:t>- Scalable marketing strategies</a:t>
            </a:r>
          </a:p>
          <a:p>
            <a:r>
              <a:t>Deliver data-driven recommendations to boost revenue and reduce spend.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sales.csv (transactions)</a:t>
            </a:r>
          </a:p>
          <a:p>
            <a:r>
              <a:t>- products.csv (product info, category, price, discount)</a:t>
            </a:r>
          </a:p>
          <a:p>
            <a:r>
              <a:t>- stores.csv (store metadata, footfall, region)</a:t>
            </a:r>
          </a:p>
          <a:p>
            <a:r>
              <a:t>- marketing.csv (TV, Online, Print weekly spends by region)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Accessories is the top-performing category by revenue</a:t>
            </a:r>
          </a:p>
          <a:p>
            <a:r>
              <a:t>- Top 10 SKUs generate majority of sales</a:t>
            </a:r>
          </a:p>
          <a:p>
            <a:r>
              <a:t>- 20+ SKUs contribute &lt;5% of revenue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Store &amp; Regional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Store S003 had the lowest conversion rate (sales/footfall)</a:t>
            </a:r>
          </a:p>
          <a:p>
            <a:r>
              <a:t>- South region had the highest marketing ROI</a:t>
            </a:r>
          </a:p>
          <a:p>
            <a:r>
              <a:t>- West region showed lowest marketing ROI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Marketing ROI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Online campaigns outperformed TV and Print</a:t>
            </a:r>
          </a:p>
          <a:p>
            <a:r>
              <a:t>- TV had the weakest correlation with revenue</a:t>
            </a:r>
          </a:p>
          <a:p>
            <a:r>
              <a:t>- Weeks 22–25 showed spend without revenue growth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Seasonal Sales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November–December saw a major sales spike</a:t>
            </a:r>
          </a:p>
          <a:p>
            <a:r>
              <a:t>- February–March had revenue dips</a:t>
            </a:r>
          </a:p>
          <a:p>
            <a:r>
              <a:t>- Action: Focus marketing and inventory during Q4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Recommended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Promote Accessories and top SKUs</a:t>
            </a:r>
          </a:p>
          <a:p>
            <a:r>
              <a:t>- Drop or bundle slow-moving products</a:t>
            </a:r>
          </a:p>
          <a:p>
            <a:r>
              <a:t>- Retrain or reevaluate inventory in Store S003</a:t>
            </a:r>
          </a:p>
          <a:p>
            <a:r>
              <a:t>- Shift budget from TV to Online marketing</a:t>
            </a:r>
          </a:p>
          <a:p>
            <a:r>
              <a:t>- Reallocate funds to South region</a:t>
            </a:r>
          </a:p>
          <a:p>
            <a:r>
              <a:t>- Review campaign quality in Weeks 22–25</a:t>
            </a:r>
          </a:p>
          <a:p>
            <a:r>
              <a:t>- Prepare for Q4 sales surge with staffing and stock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2F9E-E10E-2D3B-D041-5B45B323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0619" y="2729132"/>
            <a:ext cx="2902761" cy="699868"/>
          </a:xfrm>
        </p:spPr>
        <p:txBody>
          <a:bodyPr/>
          <a:lstStyle/>
          <a:p>
            <a:r>
              <a:rPr lang="en-IN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0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</TotalTime>
  <Words>259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CAPSTONE PROJECT</vt:lpstr>
      <vt:lpstr>Capstone Project Objective</vt:lpstr>
      <vt:lpstr>Data Sources Used</vt:lpstr>
      <vt:lpstr>Sales Insights</vt:lpstr>
      <vt:lpstr>Store &amp; Regional Insights</vt:lpstr>
      <vt:lpstr>Marketing ROI Insights</vt:lpstr>
      <vt:lpstr>Seasonal Sales Trends</vt:lpstr>
      <vt:lpstr>Recommended Actions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ELCOT</dc:creator>
  <cp:keywords/>
  <dc:description>generated using python-pptx</dc:description>
  <cp:lastModifiedBy>aswin D</cp:lastModifiedBy>
  <cp:revision>2</cp:revision>
  <dcterms:created xsi:type="dcterms:W3CDTF">2013-01-27T09:14:16Z</dcterms:created>
  <dcterms:modified xsi:type="dcterms:W3CDTF">2025-07-11T08:39:20Z</dcterms:modified>
  <cp:category/>
</cp:coreProperties>
</file>