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swin Arjunan" userId="0b8cb2721fabdf4b" providerId="LiveId" clId="{ABB89D2C-12FA-432E-AA28-BFB5C126CCD1}"/>
    <pc:docChg chg="modSld">
      <pc:chgData name="Aswin Arjunan" userId="0b8cb2721fabdf4b" providerId="LiveId" clId="{ABB89D2C-12FA-432E-AA28-BFB5C126CCD1}" dt="2023-04-26T07:18:05.454" v="87" actId="123"/>
      <pc:docMkLst>
        <pc:docMk/>
      </pc:docMkLst>
      <pc:sldChg chg="modSp mod">
        <pc:chgData name="Aswin Arjunan" userId="0b8cb2721fabdf4b" providerId="LiveId" clId="{ABB89D2C-12FA-432E-AA28-BFB5C126CCD1}" dt="2023-04-26T07:17:31.490" v="82" actId="1076"/>
        <pc:sldMkLst>
          <pc:docMk/>
          <pc:sldMk cId="4098503898" sldId="257"/>
        </pc:sldMkLst>
        <pc:spChg chg="mod">
          <ac:chgData name="Aswin Arjunan" userId="0b8cb2721fabdf4b" providerId="LiveId" clId="{ABB89D2C-12FA-432E-AA28-BFB5C126CCD1}" dt="2023-04-26T07:17:31.490" v="82" actId="1076"/>
          <ac:spMkLst>
            <pc:docMk/>
            <pc:sldMk cId="4098503898" sldId="257"/>
            <ac:spMk id="3" creationId="{512F0CB7-03BF-F29C-1E47-12BD51F4CD2A}"/>
          </ac:spMkLst>
        </pc:spChg>
        <pc:spChg chg="mod">
          <ac:chgData name="Aswin Arjunan" userId="0b8cb2721fabdf4b" providerId="LiveId" clId="{ABB89D2C-12FA-432E-AA28-BFB5C126CCD1}" dt="2023-04-26T07:12:20.983" v="28" actId="20577"/>
          <ac:spMkLst>
            <pc:docMk/>
            <pc:sldMk cId="4098503898" sldId="257"/>
            <ac:spMk id="5" creationId="{54B8D695-B93C-F81A-ADE1-85FF88C80A28}"/>
          </ac:spMkLst>
        </pc:spChg>
        <pc:picChg chg="mod">
          <ac:chgData name="Aswin Arjunan" userId="0b8cb2721fabdf4b" providerId="LiveId" clId="{ABB89D2C-12FA-432E-AA28-BFB5C126CCD1}" dt="2023-04-26T07:17:19.906" v="80" actId="1076"/>
          <ac:picMkLst>
            <pc:docMk/>
            <pc:sldMk cId="4098503898" sldId="257"/>
            <ac:picMk id="4" creationId="{AFC14BE7-B7AF-9039-C897-1C8EF88B6E7F}"/>
          </ac:picMkLst>
        </pc:picChg>
      </pc:sldChg>
      <pc:sldChg chg="modSp mod">
        <pc:chgData name="Aswin Arjunan" userId="0b8cb2721fabdf4b" providerId="LiveId" clId="{ABB89D2C-12FA-432E-AA28-BFB5C126CCD1}" dt="2023-04-26T07:15:26.970" v="58" actId="108"/>
        <pc:sldMkLst>
          <pc:docMk/>
          <pc:sldMk cId="4235416293" sldId="258"/>
        </pc:sldMkLst>
        <pc:spChg chg="mod">
          <ac:chgData name="Aswin Arjunan" userId="0b8cb2721fabdf4b" providerId="LiveId" clId="{ABB89D2C-12FA-432E-AA28-BFB5C126CCD1}" dt="2023-04-26T07:12:41.090" v="29" actId="1076"/>
          <ac:spMkLst>
            <pc:docMk/>
            <pc:sldMk cId="4235416293" sldId="258"/>
            <ac:spMk id="3" creationId="{BB3648D3-71D7-36E0-F181-277CF8D75433}"/>
          </ac:spMkLst>
        </pc:spChg>
        <pc:spChg chg="mod">
          <ac:chgData name="Aswin Arjunan" userId="0b8cb2721fabdf4b" providerId="LiveId" clId="{ABB89D2C-12FA-432E-AA28-BFB5C126CCD1}" dt="2023-04-26T07:12:09.419" v="26" actId="123"/>
          <ac:spMkLst>
            <pc:docMk/>
            <pc:sldMk cId="4235416293" sldId="258"/>
            <ac:spMk id="6" creationId="{8C336D26-9724-F78D-0EF2-CCB7EEB04094}"/>
          </ac:spMkLst>
        </pc:spChg>
        <pc:spChg chg="mod">
          <ac:chgData name="Aswin Arjunan" userId="0b8cb2721fabdf4b" providerId="LiveId" clId="{ABB89D2C-12FA-432E-AA28-BFB5C126CCD1}" dt="2023-04-26T07:15:26.970" v="58" actId="108"/>
          <ac:spMkLst>
            <pc:docMk/>
            <pc:sldMk cId="4235416293" sldId="258"/>
            <ac:spMk id="8" creationId="{53645233-4947-C247-807B-2C46218086C7}"/>
          </ac:spMkLst>
        </pc:spChg>
        <pc:spChg chg="mod">
          <ac:chgData name="Aswin Arjunan" userId="0b8cb2721fabdf4b" providerId="LiveId" clId="{ABB89D2C-12FA-432E-AA28-BFB5C126CCD1}" dt="2023-04-26T07:12:00.316" v="25" actId="123"/>
          <ac:spMkLst>
            <pc:docMk/>
            <pc:sldMk cId="4235416293" sldId="258"/>
            <ac:spMk id="12" creationId="{16087109-2014-F38F-5A96-65B99A5E1B38}"/>
          </ac:spMkLst>
        </pc:spChg>
        <pc:picChg chg="mod">
          <ac:chgData name="Aswin Arjunan" userId="0b8cb2721fabdf4b" providerId="LiveId" clId="{ABB89D2C-12FA-432E-AA28-BFB5C126CCD1}" dt="2023-04-26T07:12:45.409" v="30" actId="1076"/>
          <ac:picMkLst>
            <pc:docMk/>
            <pc:sldMk cId="4235416293" sldId="258"/>
            <ac:picMk id="4" creationId="{83481292-D44C-F772-9E6C-C8BE6BEE337B}"/>
          </ac:picMkLst>
        </pc:picChg>
        <pc:picChg chg="mod">
          <ac:chgData name="Aswin Arjunan" userId="0b8cb2721fabdf4b" providerId="LiveId" clId="{ABB89D2C-12FA-432E-AA28-BFB5C126CCD1}" dt="2023-04-26T07:11:30.412" v="16" actId="1076"/>
          <ac:picMkLst>
            <pc:docMk/>
            <pc:sldMk cId="4235416293" sldId="258"/>
            <ac:picMk id="9" creationId="{2FCC6F54-ED6D-9D7C-9FF0-6274F958AE9C}"/>
          </ac:picMkLst>
        </pc:picChg>
        <pc:picChg chg="mod">
          <ac:chgData name="Aswin Arjunan" userId="0b8cb2721fabdf4b" providerId="LiveId" clId="{ABB89D2C-12FA-432E-AA28-BFB5C126CCD1}" dt="2023-04-26T07:11:32.723" v="17" actId="1076"/>
          <ac:picMkLst>
            <pc:docMk/>
            <pc:sldMk cId="4235416293" sldId="258"/>
            <ac:picMk id="10" creationId="{5A39B1F9-43D9-0CAE-6CB1-D5595FD06570}"/>
          </ac:picMkLst>
        </pc:picChg>
      </pc:sldChg>
      <pc:sldChg chg="modSp mod">
        <pc:chgData name="Aswin Arjunan" userId="0b8cb2721fabdf4b" providerId="LiveId" clId="{ABB89D2C-12FA-432E-AA28-BFB5C126CCD1}" dt="2023-04-26T07:15:20.214" v="57" actId="108"/>
        <pc:sldMkLst>
          <pc:docMk/>
          <pc:sldMk cId="3860033126" sldId="259"/>
        </pc:sldMkLst>
        <pc:spChg chg="mod">
          <ac:chgData name="Aswin Arjunan" userId="0b8cb2721fabdf4b" providerId="LiveId" clId="{ABB89D2C-12FA-432E-AA28-BFB5C126CCD1}" dt="2023-04-26T07:13:11.074" v="34" actId="1076"/>
          <ac:spMkLst>
            <pc:docMk/>
            <pc:sldMk cId="3860033126" sldId="259"/>
            <ac:spMk id="3" creationId="{2FE1F523-95CC-F6F2-5CE9-C0D35F18F373}"/>
          </ac:spMkLst>
        </pc:spChg>
        <pc:spChg chg="mod">
          <ac:chgData name="Aswin Arjunan" userId="0b8cb2721fabdf4b" providerId="LiveId" clId="{ABB89D2C-12FA-432E-AA28-BFB5C126CCD1}" dt="2023-04-26T07:13:23.932" v="36" actId="14100"/>
          <ac:spMkLst>
            <pc:docMk/>
            <pc:sldMk cId="3860033126" sldId="259"/>
            <ac:spMk id="7" creationId="{BCCCE7A2-289D-F91F-2E26-B55EB095A8AD}"/>
          </ac:spMkLst>
        </pc:spChg>
        <pc:spChg chg="mod">
          <ac:chgData name="Aswin Arjunan" userId="0b8cb2721fabdf4b" providerId="LiveId" clId="{ABB89D2C-12FA-432E-AA28-BFB5C126CCD1}" dt="2023-04-26T07:15:20.214" v="57" actId="108"/>
          <ac:spMkLst>
            <pc:docMk/>
            <pc:sldMk cId="3860033126" sldId="259"/>
            <ac:spMk id="9" creationId="{F33A0617-E95C-6902-91BE-7EDD40AF8677}"/>
          </ac:spMkLst>
        </pc:spChg>
        <pc:spChg chg="mod">
          <ac:chgData name="Aswin Arjunan" userId="0b8cb2721fabdf4b" providerId="LiveId" clId="{ABB89D2C-12FA-432E-AA28-BFB5C126CCD1}" dt="2023-04-26T07:14:09.156" v="43" actId="123"/>
          <ac:spMkLst>
            <pc:docMk/>
            <pc:sldMk cId="3860033126" sldId="259"/>
            <ac:spMk id="12" creationId="{C109BB4D-FABE-AD6A-3089-B1724438E22B}"/>
          </ac:spMkLst>
        </pc:spChg>
        <pc:picChg chg="mod">
          <ac:chgData name="Aswin Arjunan" userId="0b8cb2721fabdf4b" providerId="LiveId" clId="{ABB89D2C-12FA-432E-AA28-BFB5C126CCD1}" dt="2023-04-26T07:13:43.289" v="40" actId="1076"/>
          <ac:picMkLst>
            <pc:docMk/>
            <pc:sldMk cId="3860033126" sldId="259"/>
            <ac:picMk id="10" creationId="{11C0FDCA-8D2C-D884-7E57-52B9BAFE3415}"/>
          </ac:picMkLst>
        </pc:picChg>
      </pc:sldChg>
      <pc:sldChg chg="addSp modSp mod">
        <pc:chgData name="Aswin Arjunan" userId="0b8cb2721fabdf4b" providerId="LiveId" clId="{ABB89D2C-12FA-432E-AA28-BFB5C126CCD1}" dt="2023-04-26T07:18:05.454" v="87" actId="123"/>
        <pc:sldMkLst>
          <pc:docMk/>
          <pc:sldMk cId="2961096719" sldId="260"/>
        </pc:sldMkLst>
        <pc:spChg chg="add mod">
          <ac:chgData name="Aswin Arjunan" userId="0b8cb2721fabdf4b" providerId="LiveId" clId="{ABB89D2C-12FA-432E-AA28-BFB5C126CCD1}" dt="2023-04-26T07:16:37.561" v="74" actId="1076"/>
          <ac:spMkLst>
            <pc:docMk/>
            <pc:sldMk cId="2961096719" sldId="260"/>
            <ac:spMk id="2" creationId="{C4FFFAAC-EBF5-E578-20D6-863C189313A8}"/>
          </ac:spMkLst>
        </pc:spChg>
        <pc:spChg chg="mod">
          <ac:chgData name="Aswin Arjunan" userId="0b8cb2721fabdf4b" providerId="LiveId" clId="{ABB89D2C-12FA-432E-AA28-BFB5C126CCD1}" dt="2023-04-26T07:15:11.938" v="56" actId="115"/>
          <ac:spMkLst>
            <pc:docMk/>
            <pc:sldMk cId="2961096719" sldId="260"/>
            <ac:spMk id="3" creationId="{9317EBD4-B173-AB98-F6F1-4EFDB40A5619}"/>
          </ac:spMkLst>
        </pc:spChg>
        <pc:spChg chg="mod">
          <ac:chgData name="Aswin Arjunan" userId="0b8cb2721fabdf4b" providerId="LiveId" clId="{ABB89D2C-12FA-432E-AA28-BFB5C126CCD1}" dt="2023-04-26T07:17:48.117" v="83" actId="123"/>
          <ac:spMkLst>
            <pc:docMk/>
            <pc:sldMk cId="2961096719" sldId="260"/>
            <ac:spMk id="7" creationId="{2C526E30-7AD1-BD8F-7617-E11CA2AC2FAE}"/>
          </ac:spMkLst>
        </pc:spChg>
        <pc:spChg chg="mod">
          <ac:chgData name="Aswin Arjunan" userId="0b8cb2721fabdf4b" providerId="LiveId" clId="{ABB89D2C-12FA-432E-AA28-BFB5C126CCD1}" dt="2023-04-26T07:14:40.114" v="48" actId="14100"/>
          <ac:spMkLst>
            <pc:docMk/>
            <pc:sldMk cId="2961096719" sldId="260"/>
            <ac:spMk id="9" creationId="{061FAA47-8067-8E3C-1905-595AD91F0FB7}"/>
          </ac:spMkLst>
        </pc:spChg>
        <pc:spChg chg="mod">
          <ac:chgData name="Aswin Arjunan" userId="0b8cb2721fabdf4b" providerId="LiveId" clId="{ABB89D2C-12FA-432E-AA28-BFB5C126CCD1}" dt="2023-04-26T07:18:05.454" v="87" actId="123"/>
          <ac:spMkLst>
            <pc:docMk/>
            <pc:sldMk cId="2961096719" sldId="260"/>
            <ac:spMk id="12" creationId="{187D431E-8D2F-EBEC-36B9-F620C262F919}"/>
          </ac:spMkLst>
        </pc:spChg>
      </pc:sldChg>
    </pc:docChg>
  </pc:docChgLst>
  <pc:docChgLst>
    <pc:chgData name="Aswin Arjunan" userId="0b8cb2721fabdf4b" providerId="LiveId" clId="{72085A98-8325-4E1E-AA64-B27CFFFBBF23}"/>
    <pc:docChg chg="modSld">
      <pc:chgData name="Aswin Arjunan" userId="0b8cb2721fabdf4b" providerId="LiveId" clId="{72085A98-8325-4E1E-AA64-B27CFFFBBF23}" dt="2023-04-20T17:54:09.720" v="36" actId="20577"/>
      <pc:docMkLst>
        <pc:docMk/>
      </pc:docMkLst>
      <pc:sldChg chg="addSp modSp mod">
        <pc:chgData name="Aswin Arjunan" userId="0b8cb2721fabdf4b" providerId="LiveId" clId="{72085A98-8325-4E1E-AA64-B27CFFFBBF23}" dt="2023-04-20T17:54:09.720" v="36" actId="20577"/>
        <pc:sldMkLst>
          <pc:docMk/>
          <pc:sldMk cId="4098503898" sldId="257"/>
        </pc:sldMkLst>
        <pc:spChg chg="add mod">
          <ac:chgData name="Aswin Arjunan" userId="0b8cb2721fabdf4b" providerId="LiveId" clId="{72085A98-8325-4E1E-AA64-B27CFFFBBF23}" dt="2023-04-20T17:54:09.720" v="36" actId="20577"/>
          <ac:spMkLst>
            <pc:docMk/>
            <pc:sldMk cId="4098503898" sldId="257"/>
            <ac:spMk id="5" creationId="{54B8D695-B93C-F81A-ADE1-85FF88C80A28}"/>
          </ac:spMkLst>
        </pc:spChg>
        <pc:picChg chg="mod">
          <ac:chgData name="Aswin Arjunan" userId="0b8cb2721fabdf4b" providerId="LiveId" clId="{72085A98-8325-4E1E-AA64-B27CFFFBBF23}" dt="2023-04-20T17:51:10.617" v="1" actId="1076"/>
          <ac:picMkLst>
            <pc:docMk/>
            <pc:sldMk cId="4098503898" sldId="257"/>
            <ac:picMk id="4" creationId="{AFC14BE7-B7AF-9039-C897-1C8EF88B6E7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6964B-19F8-4FA9-96C0-37792F4A6A7B}" type="datetimeFigureOut">
              <a:rPr lang="en-IN" smtClean="0"/>
              <a:t>26-04-2023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51AC5-AB67-4F55-86BC-76533D9427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3744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6964B-19F8-4FA9-96C0-37792F4A6A7B}" type="datetimeFigureOut">
              <a:rPr lang="en-IN" smtClean="0"/>
              <a:t>26-04-2023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51AC5-AB67-4F55-86BC-76533D9427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4775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6964B-19F8-4FA9-96C0-37792F4A6A7B}" type="datetimeFigureOut">
              <a:rPr lang="en-IN" smtClean="0"/>
              <a:t>26-04-2023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51AC5-AB67-4F55-86BC-76533D9427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07538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6964B-19F8-4FA9-96C0-37792F4A6A7B}" type="datetimeFigureOut">
              <a:rPr lang="en-IN" smtClean="0"/>
              <a:t>26-04-2023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51AC5-AB67-4F55-86BC-76533D9427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6168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6964B-19F8-4FA9-96C0-37792F4A6A7B}" type="datetimeFigureOut">
              <a:rPr lang="en-IN" smtClean="0"/>
              <a:t>26-04-2023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51AC5-AB67-4F55-86BC-76533D9427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20806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6964B-19F8-4FA9-96C0-37792F4A6A7B}" type="datetimeFigureOut">
              <a:rPr lang="en-IN" smtClean="0"/>
              <a:t>26-04-2023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51AC5-AB67-4F55-86BC-76533D9427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79349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6964B-19F8-4FA9-96C0-37792F4A6A7B}" type="datetimeFigureOut">
              <a:rPr lang="en-IN" smtClean="0"/>
              <a:t>26-04-2023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51AC5-AB67-4F55-86BC-76533D9427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57360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6964B-19F8-4FA9-96C0-37792F4A6A7B}" type="datetimeFigureOut">
              <a:rPr lang="en-IN" smtClean="0"/>
              <a:t>26-04-2023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51AC5-AB67-4F55-86BC-76533D9427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85597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6964B-19F8-4FA9-96C0-37792F4A6A7B}" type="datetimeFigureOut">
              <a:rPr lang="en-IN" smtClean="0"/>
              <a:t>26-04-2023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51AC5-AB67-4F55-86BC-76533D9427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8193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6964B-19F8-4FA9-96C0-37792F4A6A7B}" type="datetimeFigureOut">
              <a:rPr lang="en-IN" smtClean="0"/>
              <a:t>26-04-2023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51AC5-AB67-4F55-86BC-76533D9427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8481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6964B-19F8-4FA9-96C0-37792F4A6A7B}" type="datetimeFigureOut">
              <a:rPr lang="en-IN" smtClean="0"/>
              <a:t>26-04-2023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51AC5-AB67-4F55-86BC-76533D9427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3563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6964B-19F8-4FA9-96C0-37792F4A6A7B}" type="datetimeFigureOut">
              <a:rPr lang="en-IN" smtClean="0"/>
              <a:t>26-04-2023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51AC5-AB67-4F55-86BC-76533D9427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4042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6964B-19F8-4FA9-96C0-37792F4A6A7B}" type="datetimeFigureOut">
              <a:rPr lang="en-IN" smtClean="0"/>
              <a:t>26-04-2023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51AC5-AB67-4F55-86BC-76533D9427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5027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6964B-19F8-4FA9-96C0-37792F4A6A7B}" type="datetimeFigureOut">
              <a:rPr lang="en-IN" smtClean="0"/>
              <a:t>26-04-2023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51AC5-AB67-4F55-86BC-76533D9427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1987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6964B-19F8-4FA9-96C0-37792F4A6A7B}" type="datetimeFigureOut">
              <a:rPr lang="en-IN" smtClean="0"/>
              <a:t>26-04-2023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51AC5-AB67-4F55-86BC-76533D9427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8362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6964B-19F8-4FA9-96C0-37792F4A6A7B}" type="datetimeFigureOut">
              <a:rPr lang="en-IN" smtClean="0"/>
              <a:t>26-04-2023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51AC5-AB67-4F55-86BC-76533D9427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0306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A5B6964B-19F8-4FA9-96C0-37792F4A6A7B}" type="datetimeFigureOut">
              <a:rPr lang="en-IN" smtClean="0"/>
              <a:t>26-04-2023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91451AC5-AB67-4F55-86BC-76533D9427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2404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A5B6964B-19F8-4FA9-96C0-37792F4A6A7B}" type="datetimeFigureOut">
              <a:rPr lang="en-IN" smtClean="0"/>
              <a:t>26-04-2023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91451AC5-AB67-4F55-86BC-76533D9427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20693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12F0CB7-03BF-F29C-1E47-12BD51F4CD2A}"/>
              </a:ext>
            </a:extLst>
          </p:cNvPr>
          <p:cNvSpPr txBox="1"/>
          <p:nvPr/>
        </p:nvSpPr>
        <p:spPr>
          <a:xfrm>
            <a:off x="129502" y="337172"/>
            <a:ext cx="5776776" cy="5329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800" b="1" u="sng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Phonepe</a:t>
            </a:r>
            <a:r>
              <a:rPr lang="en-IN" sz="2800" b="1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Pulse Data Visualization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C14BE7-B7AF-9039-C897-1C8EF88B6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02" y="1042701"/>
            <a:ext cx="8863303" cy="49452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4B8D695-B93C-F81A-ADE1-85FF88C80A28}"/>
              </a:ext>
            </a:extLst>
          </p:cNvPr>
          <p:cNvSpPr txBox="1"/>
          <p:nvPr/>
        </p:nvSpPr>
        <p:spPr>
          <a:xfrm>
            <a:off x="9134670" y="1751650"/>
            <a:ext cx="2724538" cy="30137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800" b="1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Summary: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Analysed the data of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phonepe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pulse and found the varies measures of register users and transactions counts by states. And also found the top mobile brands of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phonepe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users.</a:t>
            </a:r>
          </a:p>
        </p:txBody>
      </p:sp>
    </p:spTree>
    <p:extLst>
      <p:ext uri="{BB962C8B-B14F-4D97-AF65-F5344CB8AC3E}">
        <p14:creationId xmlns:p14="http://schemas.microsoft.com/office/powerpoint/2010/main" val="4098503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B3648D3-71D7-36E0-F181-277CF8D75433}"/>
              </a:ext>
            </a:extLst>
          </p:cNvPr>
          <p:cNvSpPr txBox="1"/>
          <p:nvPr/>
        </p:nvSpPr>
        <p:spPr>
          <a:xfrm>
            <a:off x="109635" y="127894"/>
            <a:ext cx="2502936" cy="5329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800" b="1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Observations 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481292-D44C-F772-9E6C-C8BE6BEE33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35" y="660797"/>
            <a:ext cx="4467343" cy="25942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336D26-9724-F78D-0EF2-CCB7EEB04094}"/>
              </a:ext>
            </a:extLst>
          </p:cNvPr>
          <p:cNvSpPr txBox="1"/>
          <p:nvPr/>
        </p:nvSpPr>
        <p:spPr>
          <a:xfrm>
            <a:off x="4998876" y="1265351"/>
            <a:ext cx="6020578" cy="9682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 per the analysis of the given data Xiaomi ,Samsung, Vivo,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Realme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and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tecno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are the top 5 mobile brand users of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Phonepe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which Xiaomi stands with 290M users on top.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645233-4947-C247-807B-2C46218086C7}"/>
              </a:ext>
            </a:extLst>
          </p:cNvPr>
          <p:cNvSpPr txBox="1"/>
          <p:nvPr/>
        </p:nvSpPr>
        <p:spPr>
          <a:xfrm>
            <a:off x="109636" y="3255062"/>
            <a:ext cx="2502935" cy="53290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107000"/>
              </a:lnSpc>
              <a:spcAft>
                <a:spcPts val="800"/>
              </a:spcAft>
              <a:defRPr sz="2800" b="1" u="sng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IN" dirty="0"/>
              <a:t>Observations 2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FCC6F54-ED6D-9D7C-9FF0-6274F958AE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35" y="3898330"/>
            <a:ext cx="3301017" cy="264849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A39B1F9-43D9-0CAE-6CB1-D5595FD065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2511" y="3898330"/>
            <a:ext cx="4578397" cy="264849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6087109-2014-F38F-5A96-65B99A5E1B38}"/>
              </a:ext>
            </a:extLst>
          </p:cNvPr>
          <p:cNvSpPr txBox="1"/>
          <p:nvPr/>
        </p:nvSpPr>
        <p:spPr>
          <a:xfrm>
            <a:off x="8352767" y="4165065"/>
            <a:ext cx="3641271" cy="15610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 per the observation of states, Karnataka has the 38.36% of user counts in the year 2020 where the mobile brand still Xiaomi stands on the top with 60M of users.</a:t>
            </a:r>
          </a:p>
        </p:txBody>
      </p:sp>
    </p:spTree>
    <p:extLst>
      <p:ext uri="{BB962C8B-B14F-4D97-AF65-F5344CB8AC3E}">
        <p14:creationId xmlns:p14="http://schemas.microsoft.com/office/powerpoint/2010/main" val="4235416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FE1F523-95CC-F6F2-5CE9-C0D35F18F373}"/>
              </a:ext>
            </a:extLst>
          </p:cNvPr>
          <p:cNvSpPr txBox="1"/>
          <p:nvPr/>
        </p:nvSpPr>
        <p:spPr>
          <a:xfrm>
            <a:off x="174950" y="110361"/>
            <a:ext cx="2605572" cy="53290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107000"/>
              </a:lnSpc>
              <a:spcAft>
                <a:spcPts val="800"/>
              </a:spcAft>
              <a:defRPr sz="2800" b="1" u="sng" kern="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IN" dirty="0"/>
              <a:t>Observations 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A302FB-B55B-F40D-9CEB-88F9E96E5E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93" y="754302"/>
            <a:ext cx="2698880" cy="23593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B9E28AF-9EF1-4977-C8A8-1EEC3F66C8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5306" y="754302"/>
            <a:ext cx="3863098" cy="235934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CCCE7A2-289D-F91F-2E26-B55EB095A8AD}"/>
              </a:ext>
            </a:extLst>
          </p:cNvPr>
          <p:cNvSpPr txBox="1"/>
          <p:nvPr/>
        </p:nvSpPr>
        <p:spPr>
          <a:xfrm>
            <a:off x="7125236" y="1172045"/>
            <a:ext cx="4705979" cy="12646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 per the year observation Year 2022 has high number of user counts with the percentage of 33.88% having 60M user counts with the brand Xiaomi.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3A0617-E95C-6902-91BE-7EDD40AF8677}"/>
              </a:ext>
            </a:extLst>
          </p:cNvPr>
          <p:cNvSpPr txBox="1"/>
          <p:nvPr/>
        </p:nvSpPr>
        <p:spPr>
          <a:xfrm>
            <a:off x="221603" y="3266671"/>
            <a:ext cx="2512266" cy="53290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107000"/>
              </a:lnSpc>
              <a:spcAft>
                <a:spcPts val="800"/>
              </a:spcAft>
              <a:defRPr sz="2800" b="1" u="sng" kern="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IN" dirty="0"/>
              <a:t>Observations 4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1C0FDCA-8D2C-D884-7E57-52B9BAFE34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593" y="3952600"/>
            <a:ext cx="2862924" cy="259748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109BB4D-FABE-AD6A-3089-B1724438E22B}"/>
              </a:ext>
            </a:extLst>
          </p:cNvPr>
          <p:cNvSpPr txBox="1"/>
          <p:nvPr/>
        </p:nvSpPr>
        <p:spPr>
          <a:xfrm>
            <a:off x="3515308" y="4693263"/>
            <a:ext cx="7392177" cy="9682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 per the analysis these are the top five states (Delhi, Gujarat,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Chatisgarh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dadra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-&amp;-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nagar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-haveli-&amp;-daman-&amp;-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diu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Goa) where the transaction counts are high.</a:t>
            </a:r>
          </a:p>
        </p:txBody>
      </p:sp>
    </p:spTree>
    <p:extLst>
      <p:ext uri="{BB962C8B-B14F-4D97-AF65-F5344CB8AC3E}">
        <p14:creationId xmlns:p14="http://schemas.microsoft.com/office/powerpoint/2010/main" val="3860033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17EBD4-B173-AB98-F6F1-4EFDB40A5619}"/>
              </a:ext>
            </a:extLst>
          </p:cNvPr>
          <p:cNvSpPr txBox="1"/>
          <p:nvPr/>
        </p:nvSpPr>
        <p:spPr>
          <a:xfrm>
            <a:off x="375558" y="103869"/>
            <a:ext cx="2540258" cy="5329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800" b="1" u="sng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Observations</a:t>
            </a:r>
            <a:r>
              <a:rPr lang="en-IN" sz="2800" b="1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800" b="1" u="sng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endParaRPr lang="en-IN" sz="2800" b="1" u="sng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349466-3B50-9BDF-BC08-540B59707A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264" y="815028"/>
            <a:ext cx="3109426" cy="24357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60C59D9-F5E5-3F4B-5EA3-AFDDFBC9F1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7785" y="815029"/>
            <a:ext cx="4011235" cy="243571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C526E30-7AD1-BD8F-7617-E11CA2AC2FAE}"/>
              </a:ext>
            </a:extLst>
          </p:cNvPr>
          <p:cNvSpPr txBox="1"/>
          <p:nvPr/>
        </p:nvSpPr>
        <p:spPr>
          <a:xfrm>
            <a:off x="7537115" y="1284012"/>
            <a:ext cx="4425042" cy="12646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 per the analysis the state Karnataka has the highest transaction with 10.25M and also here the same mobile brand Xiaomi hits the top user counts with 4M.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1FAA47-8067-8E3C-1905-595AD91F0FB7}"/>
              </a:ext>
            </a:extLst>
          </p:cNvPr>
          <p:cNvSpPr txBox="1"/>
          <p:nvPr/>
        </p:nvSpPr>
        <p:spPr>
          <a:xfrm>
            <a:off x="240264" y="3607256"/>
            <a:ext cx="2810846" cy="53290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107000"/>
              </a:lnSpc>
              <a:spcAft>
                <a:spcPts val="800"/>
              </a:spcAft>
              <a:defRPr sz="2800" b="1" u="sng" kern="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IN" dirty="0"/>
              <a:t>Observations 6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4FA4207-980C-9E69-C418-CDEEEB9315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264" y="4562980"/>
            <a:ext cx="6991835" cy="119400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87D431E-8D2F-EBEC-36B9-F620C262F919}"/>
              </a:ext>
            </a:extLst>
          </p:cNvPr>
          <p:cNvSpPr txBox="1"/>
          <p:nvPr/>
        </p:nvSpPr>
        <p:spPr>
          <a:xfrm>
            <a:off x="7415816" y="4605710"/>
            <a:ext cx="4546341" cy="9682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 per the data we have 36 states with mobile brand user of 19 and the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Phonepe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registered users are 798M with 11BN transaction counts.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4FFFAAC-EBF5-E578-20D6-863C189313A8}"/>
              </a:ext>
            </a:extLst>
          </p:cNvPr>
          <p:cNvSpPr/>
          <p:nvPr/>
        </p:nvSpPr>
        <p:spPr>
          <a:xfrm>
            <a:off x="9013371" y="6036906"/>
            <a:ext cx="2883159" cy="6624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chemeClr val="tx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9610967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198</TotalTime>
  <Words>239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Century Gothic</vt:lpstr>
      <vt:lpstr>Mesh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Aswin Arjunan</dc:creator>
  <cp:lastModifiedBy>Aswin Arjunan</cp:lastModifiedBy>
  <cp:revision>1</cp:revision>
  <dcterms:created xsi:type="dcterms:W3CDTF">2023-04-20T13:44:32Z</dcterms:created>
  <dcterms:modified xsi:type="dcterms:W3CDTF">2023-04-26T07:18:07Z</dcterms:modified>
</cp:coreProperties>
</file>