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Arjunan" userId="0b8cb2721fabdf4b" providerId="LiveId" clId="{ED5015ED-2B1E-440D-9785-9C3E54FE38B8}"/>
    <pc:docChg chg="custSel modSld">
      <pc:chgData name="Aswin Arjunan" userId="0b8cb2721fabdf4b" providerId="LiveId" clId="{ED5015ED-2B1E-440D-9785-9C3E54FE38B8}" dt="2023-06-24T00:12:03.384" v="3" actId="478"/>
      <pc:docMkLst>
        <pc:docMk/>
      </pc:docMkLst>
      <pc:sldChg chg="delSp modSp mod">
        <pc:chgData name="Aswin Arjunan" userId="0b8cb2721fabdf4b" providerId="LiveId" clId="{ED5015ED-2B1E-440D-9785-9C3E54FE38B8}" dt="2023-06-24T00:12:03.384" v="3" actId="478"/>
        <pc:sldMkLst>
          <pc:docMk/>
          <pc:sldMk cId="95992585" sldId="256"/>
        </pc:sldMkLst>
        <pc:spChg chg="mod">
          <ac:chgData name="Aswin Arjunan" userId="0b8cb2721fabdf4b" providerId="LiveId" clId="{ED5015ED-2B1E-440D-9785-9C3E54FE38B8}" dt="2023-06-24T00:11:54.448" v="1" actId="13926"/>
          <ac:spMkLst>
            <pc:docMk/>
            <pc:sldMk cId="95992585" sldId="256"/>
            <ac:spMk id="2" creationId="{C2CD1604-22D1-4D6F-9D58-316FB3C7A984}"/>
          </ac:spMkLst>
        </pc:spChg>
        <pc:spChg chg="del mod">
          <ac:chgData name="Aswin Arjunan" userId="0b8cb2721fabdf4b" providerId="LiveId" clId="{ED5015ED-2B1E-440D-9785-9C3E54FE38B8}" dt="2023-06-24T00:12:03.384" v="3" actId="478"/>
          <ac:spMkLst>
            <pc:docMk/>
            <pc:sldMk cId="95992585" sldId="256"/>
            <ac:spMk id="3" creationId="{DB20CE5A-9A5D-40A3-9246-E097C354CF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potifyTrendAnalysis_168756531838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CD1604-22D1-4D6F-9D58-316FB3C7A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ry vise total artist">
            <a:extLst>
              <a:ext uri="{FF2B5EF4-FFF2-40B4-BE49-F238E27FC236}">
                <a16:creationId xmlns:a16="http://schemas.microsoft.com/office/drawing/2014/main" id="{AD2B6B57-C675-4AD7-B02C-EB2F14AE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38" y="0"/>
            <a:ext cx="77919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ream by Month">
            <a:extLst>
              <a:ext uri="{FF2B5EF4-FFF2-40B4-BE49-F238E27FC236}">
                <a16:creationId xmlns:a16="http://schemas.microsoft.com/office/drawing/2014/main" id="{46932117-DB0A-4453-9608-42251ECF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20" y="0"/>
            <a:ext cx="6520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ream by Year">
            <a:extLst>
              <a:ext uri="{FF2B5EF4-FFF2-40B4-BE49-F238E27FC236}">
                <a16:creationId xmlns:a16="http://schemas.microsoft.com/office/drawing/2014/main" id="{B6AAF4C9-E89B-4870-B8A3-98866437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385"/>
            <a:ext cx="12192000" cy="37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reams by Country">
            <a:extLst>
              <a:ext uri="{FF2B5EF4-FFF2-40B4-BE49-F238E27FC236}">
                <a16:creationId xmlns:a16="http://schemas.microsoft.com/office/drawing/2014/main" id="{A2FE7D22-D6B2-47ED-9909-B37A45DA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15" y="0"/>
            <a:ext cx="9880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20 Tracks">
            <a:extLst>
              <a:ext uri="{FF2B5EF4-FFF2-40B4-BE49-F238E27FC236}">
                <a16:creationId xmlns:a16="http://schemas.microsoft.com/office/drawing/2014/main" id="{C38D3B95-C6DC-495E-BFAD-56D7F1BD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56" y="0"/>
            <a:ext cx="879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Spotify Trend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Trend Analysis</dc:title>
  <dc:creator/>
  <cp:lastModifiedBy>Aswin Arjunan</cp:lastModifiedBy>
  <cp:revision>1</cp:revision>
  <dcterms:created xsi:type="dcterms:W3CDTF">2023-06-24T00:09:26Z</dcterms:created>
  <dcterms:modified xsi:type="dcterms:W3CDTF">2023-06-24T00:12:07Z</dcterms:modified>
</cp:coreProperties>
</file>