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663678" y="376366"/>
            <a:ext cx="8228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95E3A8-4244-CAE1-EC08-50C327E39B26}"/>
              </a:ext>
            </a:extLst>
          </p:cNvPr>
          <p:cNvSpPr txBox="1"/>
          <p:nvPr/>
        </p:nvSpPr>
        <p:spPr>
          <a:xfrm>
            <a:off x="1516625" y="2534575"/>
            <a:ext cx="6110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Comprehensive Analysis of Account Sales Performance </a:t>
            </a:r>
          </a:p>
          <a:p>
            <a:pPr algn="ctr"/>
            <a:r>
              <a:rPr lang="en-US" sz="2400" dirty="0"/>
              <a:t>(2017-2021)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E63CE-7364-C23E-37DC-B597E9856DE2}"/>
              </a:ext>
            </a:extLst>
          </p:cNvPr>
          <p:cNvSpPr txBox="1"/>
          <p:nvPr/>
        </p:nvSpPr>
        <p:spPr>
          <a:xfrm>
            <a:off x="1676049" y="1327948"/>
            <a:ext cx="677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Driving Growth at JPMorgan Chase &amp; Co.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DF80-83DF-0A92-2CFD-41E0975DDF1A}"/>
              </a:ext>
            </a:extLst>
          </p:cNvPr>
          <p:cNvSpPr txBox="1"/>
          <p:nvPr/>
        </p:nvSpPr>
        <p:spPr>
          <a:xfrm>
            <a:off x="3055374" y="51607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Prepared by: Aswin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9F0B0-412A-96E7-F7E6-C7ECD694F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3" y="993058"/>
            <a:ext cx="9026013" cy="4777511"/>
          </a:xfrm>
          <a:prstGeom prst="rect">
            <a:avLst/>
          </a:prstGeom>
        </p:spPr>
      </p:pic>
      <p:sp>
        <p:nvSpPr>
          <p:cNvPr id="8" name="Google Shape;96;p1">
            <a:extLst>
              <a:ext uri="{FF2B5EF4-FFF2-40B4-BE49-F238E27FC236}">
                <a16:creationId xmlns:a16="http://schemas.microsoft.com/office/drawing/2014/main" id="{FBC647E3-A138-75BB-9E34-2B979418221F}"/>
              </a:ext>
            </a:extLst>
          </p:cNvPr>
          <p:cNvSpPr txBox="1"/>
          <p:nvPr/>
        </p:nvSpPr>
        <p:spPr>
          <a:xfrm>
            <a:off x="1947687" y="299695"/>
            <a:ext cx="8228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Dashboard - Presentation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555522" y="481010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Sales Insights</a:t>
            </a:r>
            <a:endParaRPr lang="en-US" sz="2800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EE3E2-962E-4039-515E-E785E1F94280}"/>
              </a:ext>
            </a:extLst>
          </p:cNvPr>
          <p:cNvSpPr txBox="1"/>
          <p:nvPr/>
        </p:nvSpPr>
        <p:spPr>
          <a:xfrm>
            <a:off x="457200" y="1297517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sales across all five cities and four account types amounted to 1,480,848 units.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volumes reached their peak in the year 2021.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Year-over-year analysis indicates a consistent increase in sales volumes.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sales volumes were observed in two key cities: New York and Brooklyn.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all account types, Online Retailers achieved the highest sales volumes.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Catalog Inclusion emerged as the most successful marketing channel, driving significant sales growth.</a:t>
            </a: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account named MB 4 recorded the highest sales volume at 39,413 units, outperforming all 60 account names.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539552" y="481878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rgbClr val="0070C0"/>
                </a:solidFill>
              </a:rPr>
              <a:t>Summary</a:t>
            </a:r>
            <a:endParaRPr sz="2800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Year-over-year analysis indicates a consistent increase in sales volumes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satisfactory overall sales performance, there is ample room for significant improvement.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Notably, the past five years have witnessed the most robust sales growth in the online retailer account category.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 relationships and customize offerings for the top 5 accounts to maximize sales and loyalty.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5A514-79AB-DB84-D930-01EF255BCCC4}"/>
              </a:ext>
            </a:extLst>
          </p:cNvPr>
          <p:cNvSpPr txBox="1"/>
          <p:nvPr/>
        </p:nvSpPr>
        <p:spPr>
          <a:xfrm>
            <a:off x="5481485" y="37200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 you for the opportunity.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Sales Insights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Aswin Arjunan</cp:lastModifiedBy>
  <cp:revision>1</cp:revision>
  <dcterms:created xsi:type="dcterms:W3CDTF">2020-03-26T22:50:15Z</dcterms:created>
  <dcterms:modified xsi:type="dcterms:W3CDTF">2024-08-30T19:28:24Z</dcterms:modified>
</cp:coreProperties>
</file>