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Arjunan" userId="0b8cb2721fabdf4b" providerId="LiveId" clId="{72085A98-8325-4E1E-AA64-B27CFFFBBF23}"/>
    <pc:docChg chg="modSld">
      <pc:chgData name="Aswin Arjunan" userId="0b8cb2721fabdf4b" providerId="LiveId" clId="{72085A98-8325-4E1E-AA64-B27CFFFBBF23}" dt="2023-04-20T17:54:09.720" v="36" actId="20577"/>
      <pc:docMkLst>
        <pc:docMk/>
      </pc:docMkLst>
      <pc:sldChg chg="addSp modSp mod">
        <pc:chgData name="Aswin Arjunan" userId="0b8cb2721fabdf4b" providerId="LiveId" clId="{72085A98-8325-4E1E-AA64-B27CFFFBBF23}" dt="2023-04-20T17:54:09.720" v="36" actId="20577"/>
        <pc:sldMkLst>
          <pc:docMk/>
          <pc:sldMk cId="4098503898" sldId="257"/>
        </pc:sldMkLst>
        <pc:spChg chg="add mod">
          <ac:chgData name="Aswin Arjunan" userId="0b8cb2721fabdf4b" providerId="LiveId" clId="{72085A98-8325-4E1E-AA64-B27CFFFBBF23}" dt="2023-04-20T17:54:09.720" v="36" actId="20577"/>
          <ac:spMkLst>
            <pc:docMk/>
            <pc:sldMk cId="4098503898" sldId="257"/>
            <ac:spMk id="5" creationId="{54B8D695-B93C-F81A-ADE1-85FF88C80A28}"/>
          </ac:spMkLst>
        </pc:spChg>
        <pc:picChg chg="mod">
          <ac:chgData name="Aswin Arjunan" userId="0b8cb2721fabdf4b" providerId="LiveId" clId="{72085A98-8325-4E1E-AA64-B27CFFFBBF23}" dt="2023-04-20T17:51:10.617" v="1" actId="1076"/>
          <ac:picMkLst>
            <pc:docMk/>
            <pc:sldMk cId="4098503898" sldId="257"/>
            <ac:picMk id="4" creationId="{AFC14BE7-B7AF-9039-C897-1C8EF88B6E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7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5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8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3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3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B6964B-19F8-4FA9-96C0-37792F4A6A7B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69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F0CB7-03BF-F29C-1E47-12BD51F4CD2A}"/>
              </a:ext>
            </a:extLst>
          </p:cNvPr>
          <p:cNvSpPr txBox="1"/>
          <p:nvPr/>
        </p:nvSpPr>
        <p:spPr>
          <a:xfrm>
            <a:off x="129502" y="162122"/>
            <a:ext cx="333336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14BE7-B7AF-9039-C897-1C8EF88B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2" y="744121"/>
            <a:ext cx="8863303" cy="4945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8D695-B93C-F81A-ADE1-85FF88C80A28}"/>
              </a:ext>
            </a:extLst>
          </p:cNvPr>
          <p:cNvSpPr txBox="1"/>
          <p:nvPr/>
        </p:nvSpPr>
        <p:spPr>
          <a:xfrm>
            <a:off x="9188320" y="1723658"/>
            <a:ext cx="2362977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Analysed the data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and found the varies measures of register users and transactions counts by states. And also found the top mobile brands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users.</a:t>
            </a:r>
          </a:p>
        </p:txBody>
      </p:sp>
    </p:spTree>
    <p:extLst>
      <p:ext uri="{BB962C8B-B14F-4D97-AF65-F5344CB8AC3E}">
        <p14:creationId xmlns:p14="http://schemas.microsoft.com/office/powerpoint/2010/main" val="409850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648D3-71D7-36E0-F181-277CF8D75433}"/>
              </a:ext>
            </a:extLst>
          </p:cNvPr>
          <p:cNvSpPr txBox="1"/>
          <p:nvPr/>
        </p:nvSpPr>
        <p:spPr>
          <a:xfrm>
            <a:off x="109635" y="124799"/>
            <a:ext cx="163518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81292-D44C-F772-9E6C-C8BE6BEE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604078"/>
            <a:ext cx="4467343" cy="259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36D26-9724-F78D-0EF2-CCB7EEB04094}"/>
              </a:ext>
            </a:extLst>
          </p:cNvPr>
          <p:cNvSpPr txBox="1"/>
          <p:nvPr/>
        </p:nvSpPr>
        <p:spPr>
          <a:xfrm>
            <a:off x="4998876" y="1265351"/>
            <a:ext cx="609755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of the given data Xiaomi ,Samsung, Vivo,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top 5 mobile brand users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which Xiaomi stands with 290M users on 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5233-4947-C247-807B-2C46218086C7}"/>
              </a:ext>
            </a:extLst>
          </p:cNvPr>
          <p:cNvSpPr txBox="1"/>
          <p:nvPr/>
        </p:nvSpPr>
        <p:spPr>
          <a:xfrm>
            <a:off x="197963" y="3241224"/>
            <a:ext cx="173347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C6F54-ED6D-9D7C-9FF0-6274F958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" y="3721048"/>
            <a:ext cx="3301017" cy="2648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9B1F9-43D9-0CAE-6CB1-D5595FD0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629" y="3721048"/>
            <a:ext cx="4578397" cy="2648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87109-2014-F38F-5A96-65B99A5E1B38}"/>
              </a:ext>
            </a:extLst>
          </p:cNvPr>
          <p:cNvSpPr txBox="1"/>
          <p:nvPr/>
        </p:nvSpPr>
        <p:spPr>
          <a:xfrm>
            <a:off x="8352767" y="4165065"/>
            <a:ext cx="3641271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observation of states, Karnataka has the 38.36% of user counts in the year 2020 where the mobile brand still Xiaomi stands on the top with 60M of users.</a:t>
            </a:r>
          </a:p>
        </p:txBody>
      </p:sp>
    </p:spTree>
    <p:extLst>
      <p:ext uri="{BB962C8B-B14F-4D97-AF65-F5344CB8AC3E}">
        <p14:creationId xmlns:p14="http://schemas.microsoft.com/office/powerpoint/2010/main" val="42354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E1F523-95CC-F6F2-5CE9-C0D35F18F373}"/>
              </a:ext>
            </a:extLst>
          </p:cNvPr>
          <p:cNvSpPr txBox="1"/>
          <p:nvPr/>
        </p:nvSpPr>
        <p:spPr>
          <a:xfrm>
            <a:off x="174950" y="246097"/>
            <a:ext cx="160719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302FB-B55B-F40D-9CEB-88F9E96E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3" y="754302"/>
            <a:ext cx="2698880" cy="2359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E28AF-9EF1-4977-C8A8-1EEC3F66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06" y="754302"/>
            <a:ext cx="3863098" cy="2359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CE7A2-289D-F91F-2E26-B55EB095A8AD}"/>
              </a:ext>
            </a:extLst>
          </p:cNvPr>
          <p:cNvSpPr txBox="1"/>
          <p:nvPr/>
        </p:nvSpPr>
        <p:spPr>
          <a:xfrm>
            <a:off x="7125237" y="1172045"/>
            <a:ext cx="4509018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year observation Year 2022 has high number of user counts with the percentage of 33.88% having 60M user counts with the brand Xiaomi.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A0617-E95C-6902-91BE-7EDD40AF8677}"/>
              </a:ext>
            </a:extLst>
          </p:cNvPr>
          <p:cNvSpPr txBox="1"/>
          <p:nvPr/>
        </p:nvSpPr>
        <p:spPr>
          <a:xfrm>
            <a:off x="174950" y="3429000"/>
            <a:ext cx="160719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0FDCA-8D2C-D884-7E57-52B9BAFE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10" y="3943271"/>
            <a:ext cx="2862924" cy="259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9BB4D-FABE-AD6A-3089-B1724438E22B}"/>
              </a:ext>
            </a:extLst>
          </p:cNvPr>
          <p:cNvSpPr txBox="1"/>
          <p:nvPr/>
        </p:nvSpPr>
        <p:spPr>
          <a:xfrm>
            <a:off x="3515309" y="4693263"/>
            <a:ext cx="609755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these are the top five states (Delhi, Gujarat,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Chatisgarh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-&amp;-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-haveli-&amp;-daman-&amp;-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Goa) where the transaction counts are high.</a:t>
            </a:r>
          </a:p>
        </p:txBody>
      </p:sp>
    </p:spTree>
    <p:extLst>
      <p:ext uri="{BB962C8B-B14F-4D97-AF65-F5344CB8AC3E}">
        <p14:creationId xmlns:p14="http://schemas.microsoft.com/office/powerpoint/2010/main" val="38600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7EBD4-B173-AB98-F6F1-4EFDB40A5619}"/>
              </a:ext>
            </a:extLst>
          </p:cNvPr>
          <p:cNvSpPr txBox="1"/>
          <p:nvPr/>
        </p:nvSpPr>
        <p:spPr>
          <a:xfrm>
            <a:off x="240264" y="311412"/>
            <a:ext cx="16165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49466-3B50-9BDF-BC08-540B5970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" y="815028"/>
            <a:ext cx="3109426" cy="2435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C59D9-F5E5-3F4B-5EA3-AFDDFBC9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85" y="815029"/>
            <a:ext cx="4011235" cy="243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26E30-7AD1-BD8F-7617-E11CA2AC2FAE}"/>
              </a:ext>
            </a:extLst>
          </p:cNvPr>
          <p:cNvSpPr txBox="1"/>
          <p:nvPr/>
        </p:nvSpPr>
        <p:spPr>
          <a:xfrm>
            <a:off x="7537115" y="1284012"/>
            <a:ext cx="442504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the state Karnataka has the highest transaction with 10.25M and also here the same mobile brand Xiaomi hits the top user counts with 4M.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FAA47-8067-8E3C-1905-595AD91F0FB7}"/>
              </a:ext>
            </a:extLst>
          </p:cNvPr>
          <p:cNvSpPr txBox="1"/>
          <p:nvPr/>
        </p:nvSpPr>
        <p:spPr>
          <a:xfrm>
            <a:off x="240264" y="3607256"/>
            <a:ext cx="16165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FA4207-980C-9E69-C418-CDEEEB93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4" y="4562980"/>
            <a:ext cx="6991835" cy="1194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D431E-8D2F-EBEC-36B9-F620C262F919}"/>
              </a:ext>
            </a:extLst>
          </p:cNvPr>
          <p:cNvSpPr txBox="1"/>
          <p:nvPr/>
        </p:nvSpPr>
        <p:spPr>
          <a:xfrm>
            <a:off x="7442717" y="4562980"/>
            <a:ext cx="454634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data we have 36 states with mobile brand user of 19 and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registered users are 798M with 11BN transaction counts.</a:t>
            </a:r>
          </a:p>
        </p:txBody>
      </p:sp>
    </p:spTree>
    <p:extLst>
      <p:ext uri="{BB962C8B-B14F-4D97-AF65-F5344CB8AC3E}">
        <p14:creationId xmlns:p14="http://schemas.microsoft.com/office/powerpoint/2010/main" val="296109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182</TotalTime>
  <Words>237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Arjunan</dc:creator>
  <cp:lastModifiedBy>Aswin Arjunan</cp:lastModifiedBy>
  <cp:revision>1</cp:revision>
  <dcterms:created xsi:type="dcterms:W3CDTF">2023-04-20T13:44:32Z</dcterms:created>
  <dcterms:modified xsi:type="dcterms:W3CDTF">2023-04-20T17:54:14Z</dcterms:modified>
</cp:coreProperties>
</file>