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 Arjunan" userId="0b8cb2721fabdf4b" providerId="LiveId" clId="{0BEFFA20-D694-4337-847B-45C1800D2D0A}"/>
    <pc:docChg chg="custSel addSld modSld sldOrd">
      <pc:chgData name="Aswin Arjunan" userId="0b8cb2721fabdf4b" providerId="LiveId" clId="{0BEFFA20-D694-4337-847B-45C1800D2D0A}" dt="2023-06-05T07:18:39.923" v="128" actId="20577"/>
      <pc:docMkLst>
        <pc:docMk/>
      </pc:docMkLst>
      <pc:sldChg chg="addSp modSp new mod ord">
        <pc:chgData name="Aswin Arjunan" userId="0b8cb2721fabdf4b" providerId="LiveId" clId="{0BEFFA20-D694-4337-847B-45C1800D2D0A}" dt="2023-06-05T07:18:39.923" v="128" actId="20577"/>
        <pc:sldMkLst>
          <pc:docMk/>
          <pc:sldMk cId="933729199" sldId="261"/>
        </pc:sldMkLst>
        <pc:spChg chg="add mod">
          <ac:chgData name="Aswin Arjunan" userId="0b8cb2721fabdf4b" providerId="LiveId" clId="{0BEFFA20-D694-4337-847B-45C1800D2D0A}" dt="2023-06-05T07:18:28.157" v="124" actId="1076"/>
          <ac:spMkLst>
            <pc:docMk/>
            <pc:sldMk cId="933729199" sldId="261"/>
            <ac:spMk id="3" creationId="{F189BEC3-6B0B-7AA4-7E34-5FC0DCF7BC69}"/>
          </ac:spMkLst>
        </pc:spChg>
        <pc:spChg chg="add mod">
          <ac:chgData name="Aswin Arjunan" userId="0b8cb2721fabdf4b" providerId="LiveId" clId="{0BEFFA20-D694-4337-847B-45C1800D2D0A}" dt="2023-06-05T07:18:39.923" v="128" actId="20577"/>
          <ac:spMkLst>
            <pc:docMk/>
            <pc:sldMk cId="933729199" sldId="261"/>
            <ac:spMk id="5" creationId="{231687FE-A2EB-8D52-EB24-804E192DC7F1}"/>
          </ac:spMkLst>
        </pc:spChg>
      </pc:sldChg>
    </pc:docChg>
  </pc:docChgLst>
  <pc:docChgLst>
    <pc:chgData name="Aswin Arjunan" userId="0b8cb2721fabdf4b" providerId="LiveId" clId="{ABB89D2C-12FA-432E-AA28-BFB5C126CCD1}"/>
    <pc:docChg chg="modSld">
      <pc:chgData name="Aswin Arjunan" userId="0b8cb2721fabdf4b" providerId="LiveId" clId="{ABB89D2C-12FA-432E-AA28-BFB5C126CCD1}" dt="2023-04-26T07:18:05.454" v="87" actId="123"/>
      <pc:docMkLst>
        <pc:docMk/>
      </pc:docMkLst>
      <pc:sldChg chg="modSp mod">
        <pc:chgData name="Aswin Arjunan" userId="0b8cb2721fabdf4b" providerId="LiveId" clId="{ABB89D2C-12FA-432E-AA28-BFB5C126CCD1}" dt="2023-04-26T07:17:31.490" v="82" actId="1076"/>
        <pc:sldMkLst>
          <pc:docMk/>
          <pc:sldMk cId="4098503898" sldId="257"/>
        </pc:sldMkLst>
        <pc:spChg chg="mod">
          <ac:chgData name="Aswin Arjunan" userId="0b8cb2721fabdf4b" providerId="LiveId" clId="{ABB89D2C-12FA-432E-AA28-BFB5C126CCD1}" dt="2023-04-26T07:17:31.490" v="82" actId="1076"/>
          <ac:spMkLst>
            <pc:docMk/>
            <pc:sldMk cId="4098503898" sldId="257"/>
            <ac:spMk id="3" creationId="{512F0CB7-03BF-F29C-1E47-12BD51F4CD2A}"/>
          </ac:spMkLst>
        </pc:spChg>
        <pc:spChg chg="mod">
          <ac:chgData name="Aswin Arjunan" userId="0b8cb2721fabdf4b" providerId="LiveId" clId="{ABB89D2C-12FA-432E-AA28-BFB5C126CCD1}" dt="2023-04-26T07:12:20.983" v="28" actId="20577"/>
          <ac:spMkLst>
            <pc:docMk/>
            <pc:sldMk cId="4098503898" sldId="257"/>
            <ac:spMk id="5" creationId="{54B8D695-B93C-F81A-ADE1-85FF88C80A28}"/>
          </ac:spMkLst>
        </pc:spChg>
        <pc:picChg chg="mod">
          <ac:chgData name="Aswin Arjunan" userId="0b8cb2721fabdf4b" providerId="LiveId" clId="{ABB89D2C-12FA-432E-AA28-BFB5C126CCD1}" dt="2023-04-26T07:17:19.906" v="80" actId="1076"/>
          <ac:picMkLst>
            <pc:docMk/>
            <pc:sldMk cId="4098503898" sldId="257"/>
            <ac:picMk id="4" creationId="{AFC14BE7-B7AF-9039-C897-1C8EF88B6E7F}"/>
          </ac:picMkLst>
        </pc:picChg>
      </pc:sldChg>
      <pc:sldChg chg="modSp mod">
        <pc:chgData name="Aswin Arjunan" userId="0b8cb2721fabdf4b" providerId="LiveId" clId="{ABB89D2C-12FA-432E-AA28-BFB5C126CCD1}" dt="2023-04-26T07:15:26.970" v="58" actId="108"/>
        <pc:sldMkLst>
          <pc:docMk/>
          <pc:sldMk cId="4235416293" sldId="258"/>
        </pc:sldMkLst>
        <pc:spChg chg="mod">
          <ac:chgData name="Aswin Arjunan" userId="0b8cb2721fabdf4b" providerId="LiveId" clId="{ABB89D2C-12FA-432E-AA28-BFB5C126CCD1}" dt="2023-04-26T07:12:41.090" v="29" actId="1076"/>
          <ac:spMkLst>
            <pc:docMk/>
            <pc:sldMk cId="4235416293" sldId="258"/>
            <ac:spMk id="3" creationId="{BB3648D3-71D7-36E0-F181-277CF8D75433}"/>
          </ac:spMkLst>
        </pc:spChg>
        <pc:spChg chg="mod">
          <ac:chgData name="Aswin Arjunan" userId="0b8cb2721fabdf4b" providerId="LiveId" clId="{ABB89D2C-12FA-432E-AA28-BFB5C126CCD1}" dt="2023-04-26T07:12:09.419" v="26" actId="123"/>
          <ac:spMkLst>
            <pc:docMk/>
            <pc:sldMk cId="4235416293" sldId="258"/>
            <ac:spMk id="6" creationId="{8C336D26-9724-F78D-0EF2-CCB7EEB04094}"/>
          </ac:spMkLst>
        </pc:spChg>
        <pc:spChg chg="mod">
          <ac:chgData name="Aswin Arjunan" userId="0b8cb2721fabdf4b" providerId="LiveId" clId="{ABB89D2C-12FA-432E-AA28-BFB5C126CCD1}" dt="2023-04-26T07:15:26.970" v="58" actId="108"/>
          <ac:spMkLst>
            <pc:docMk/>
            <pc:sldMk cId="4235416293" sldId="258"/>
            <ac:spMk id="8" creationId="{53645233-4947-C247-807B-2C46218086C7}"/>
          </ac:spMkLst>
        </pc:spChg>
        <pc:spChg chg="mod">
          <ac:chgData name="Aswin Arjunan" userId="0b8cb2721fabdf4b" providerId="LiveId" clId="{ABB89D2C-12FA-432E-AA28-BFB5C126CCD1}" dt="2023-04-26T07:12:00.316" v="25" actId="123"/>
          <ac:spMkLst>
            <pc:docMk/>
            <pc:sldMk cId="4235416293" sldId="258"/>
            <ac:spMk id="12" creationId="{16087109-2014-F38F-5A96-65B99A5E1B38}"/>
          </ac:spMkLst>
        </pc:spChg>
        <pc:picChg chg="mod">
          <ac:chgData name="Aswin Arjunan" userId="0b8cb2721fabdf4b" providerId="LiveId" clId="{ABB89D2C-12FA-432E-AA28-BFB5C126CCD1}" dt="2023-04-26T07:12:45.409" v="30" actId="1076"/>
          <ac:picMkLst>
            <pc:docMk/>
            <pc:sldMk cId="4235416293" sldId="258"/>
            <ac:picMk id="4" creationId="{83481292-D44C-F772-9E6C-C8BE6BEE337B}"/>
          </ac:picMkLst>
        </pc:picChg>
        <pc:picChg chg="mod">
          <ac:chgData name="Aswin Arjunan" userId="0b8cb2721fabdf4b" providerId="LiveId" clId="{ABB89D2C-12FA-432E-AA28-BFB5C126CCD1}" dt="2023-04-26T07:11:30.412" v="16" actId="1076"/>
          <ac:picMkLst>
            <pc:docMk/>
            <pc:sldMk cId="4235416293" sldId="258"/>
            <ac:picMk id="9" creationId="{2FCC6F54-ED6D-9D7C-9FF0-6274F958AE9C}"/>
          </ac:picMkLst>
        </pc:picChg>
        <pc:picChg chg="mod">
          <ac:chgData name="Aswin Arjunan" userId="0b8cb2721fabdf4b" providerId="LiveId" clId="{ABB89D2C-12FA-432E-AA28-BFB5C126CCD1}" dt="2023-04-26T07:11:32.723" v="17" actId="1076"/>
          <ac:picMkLst>
            <pc:docMk/>
            <pc:sldMk cId="4235416293" sldId="258"/>
            <ac:picMk id="10" creationId="{5A39B1F9-43D9-0CAE-6CB1-D5595FD06570}"/>
          </ac:picMkLst>
        </pc:picChg>
      </pc:sldChg>
      <pc:sldChg chg="modSp mod">
        <pc:chgData name="Aswin Arjunan" userId="0b8cb2721fabdf4b" providerId="LiveId" clId="{ABB89D2C-12FA-432E-AA28-BFB5C126CCD1}" dt="2023-04-26T07:15:20.214" v="57" actId="108"/>
        <pc:sldMkLst>
          <pc:docMk/>
          <pc:sldMk cId="3860033126" sldId="259"/>
        </pc:sldMkLst>
        <pc:spChg chg="mod">
          <ac:chgData name="Aswin Arjunan" userId="0b8cb2721fabdf4b" providerId="LiveId" clId="{ABB89D2C-12FA-432E-AA28-BFB5C126CCD1}" dt="2023-04-26T07:13:11.074" v="34" actId="1076"/>
          <ac:spMkLst>
            <pc:docMk/>
            <pc:sldMk cId="3860033126" sldId="259"/>
            <ac:spMk id="3" creationId="{2FE1F523-95CC-F6F2-5CE9-C0D35F18F373}"/>
          </ac:spMkLst>
        </pc:spChg>
        <pc:spChg chg="mod">
          <ac:chgData name="Aswin Arjunan" userId="0b8cb2721fabdf4b" providerId="LiveId" clId="{ABB89D2C-12FA-432E-AA28-BFB5C126CCD1}" dt="2023-04-26T07:13:23.932" v="36" actId="14100"/>
          <ac:spMkLst>
            <pc:docMk/>
            <pc:sldMk cId="3860033126" sldId="259"/>
            <ac:spMk id="7" creationId="{BCCCE7A2-289D-F91F-2E26-B55EB095A8AD}"/>
          </ac:spMkLst>
        </pc:spChg>
        <pc:spChg chg="mod">
          <ac:chgData name="Aswin Arjunan" userId="0b8cb2721fabdf4b" providerId="LiveId" clId="{ABB89D2C-12FA-432E-AA28-BFB5C126CCD1}" dt="2023-04-26T07:15:20.214" v="57" actId="108"/>
          <ac:spMkLst>
            <pc:docMk/>
            <pc:sldMk cId="3860033126" sldId="259"/>
            <ac:spMk id="9" creationId="{F33A0617-E95C-6902-91BE-7EDD40AF8677}"/>
          </ac:spMkLst>
        </pc:spChg>
        <pc:spChg chg="mod">
          <ac:chgData name="Aswin Arjunan" userId="0b8cb2721fabdf4b" providerId="LiveId" clId="{ABB89D2C-12FA-432E-AA28-BFB5C126CCD1}" dt="2023-04-26T07:14:09.156" v="43" actId="123"/>
          <ac:spMkLst>
            <pc:docMk/>
            <pc:sldMk cId="3860033126" sldId="259"/>
            <ac:spMk id="12" creationId="{C109BB4D-FABE-AD6A-3089-B1724438E22B}"/>
          </ac:spMkLst>
        </pc:spChg>
        <pc:picChg chg="mod">
          <ac:chgData name="Aswin Arjunan" userId="0b8cb2721fabdf4b" providerId="LiveId" clId="{ABB89D2C-12FA-432E-AA28-BFB5C126CCD1}" dt="2023-04-26T07:13:43.289" v="40" actId="1076"/>
          <ac:picMkLst>
            <pc:docMk/>
            <pc:sldMk cId="3860033126" sldId="259"/>
            <ac:picMk id="10" creationId="{11C0FDCA-8D2C-D884-7E57-52B9BAFE3415}"/>
          </ac:picMkLst>
        </pc:picChg>
      </pc:sldChg>
      <pc:sldChg chg="addSp modSp mod">
        <pc:chgData name="Aswin Arjunan" userId="0b8cb2721fabdf4b" providerId="LiveId" clId="{ABB89D2C-12FA-432E-AA28-BFB5C126CCD1}" dt="2023-04-26T07:18:05.454" v="87" actId="123"/>
        <pc:sldMkLst>
          <pc:docMk/>
          <pc:sldMk cId="2961096719" sldId="260"/>
        </pc:sldMkLst>
        <pc:spChg chg="add mod">
          <ac:chgData name="Aswin Arjunan" userId="0b8cb2721fabdf4b" providerId="LiveId" clId="{ABB89D2C-12FA-432E-AA28-BFB5C126CCD1}" dt="2023-04-26T07:16:37.561" v="74" actId="1076"/>
          <ac:spMkLst>
            <pc:docMk/>
            <pc:sldMk cId="2961096719" sldId="260"/>
            <ac:spMk id="2" creationId="{C4FFFAAC-EBF5-E578-20D6-863C189313A8}"/>
          </ac:spMkLst>
        </pc:spChg>
        <pc:spChg chg="mod">
          <ac:chgData name="Aswin Arjunan" userId="0b8cb2721fabdf4b" providerId="LiveId" clId="{ABB89D2C-12FA-432E-AA28-BFB5C126CCD1}" dt="2023-04-26T07:15:11.938" v="56" actId="115"/>
          <ac:spMkLst>
            <pc:docMk/>
            <pc:sldMk cId="2961096719" sldId="260"/>
            <ac:spMk id="3" creationId="{9317EBD4-B173-AB98-F6F1-4EFDB40A5619}"/>
          </ac:spMkLst>
        </pc:spChg>
        <pc:spChg chg="mod">
          <ac:chgData name="Aswin Arjunan" userId="0b8cb2721fabdf4b" providerId="LiveId" clId="{ABB89D2C-12FA-432E-AA28-BFB5C126CCD1}" dt="2023-04-26T07:17:48.117" v="83" actId="123"/>
          <ac:spMkLst>
            <pc:docMk/>
            <pc:sldMk cId="2961096719" sldId="260"/>
            <ac:spMk id="7" creationId="{2C526E30-7AD1-BD8F-7617-E11CA2AC2FAE}"/>
          </ac:spMkLst>
        </pc:spChg>
        <pc:spChg chg="mod">
          <ac:chgData name="Aswin Arjunan" userId="0b8cb2721fabdf4b" providerId="LiveId" clId="{ABB89D2C-12FA-432E-AA28-BFB5C126CCD1}" dt="2023-04-26T07:14:40.114" v="48" actId="14100"/>
          <ac:spMkLst>
            <pc:docMk/>
            <pc:sldMk cId="2961096719" sldId="260"/>
            <ac:spMk id="9" creationId="{061FAA47-8067-8E3C-1905-595AD91F0FB7}"/>
          </ac:spMkLst>
        </pc:spChg>
        <pc:spChg chg="mod">
          <ac:chgData name="Aswin Arjunan" userId="0b8cb2721fabdf4b" providerId="LiveId" clId="{ABB89D2C-12FA-432E-AA28-BFB5C126CCD1}" dt="2023-04-26T07:18:05.454" v="87" actId="123"/>
          <ac:spMkLst>
            <pc:docMk/>
            <pc:sldMk cId="2961096719" sldId="260"/>
            <ac:spMk id="12" creationId="{187D431E-8D2F-EBEC-36B9-F620C262F919}"/>
          </ac:spMkLst>
        </pc:spChg>
      </pc:sldChg>
    </pc:docChg>
  </pc:docChgLst>
  <pc:docChgLst>
    <pc:chgData name="Aswin Arjunan" userId="0b8cb2721fabdf4b" providerId="LiveId" clId="{72085A98-8325-4E1E-AA64-B27CFFFBBF23}"/>
    <pc:docChg chg="modSld">
      <pc:chgData name="Aswin Arjunan" userId="0b8cb2721fabdf4b" providerId="LiveId" clId="{72085A98-8325-4E1E-AA64-B27CFFFBBF23}" dt="2023-04-20T17:54:09.720" v="36" actId="20577"/>
      <pc:docMkLst>
        <pc:docMk/>
      </pc:docMkLst>
      <pc:sldChg chg="addSp modSp mod">
        <pc:chgData name="Aswin Arjunan" userId="0b8cb2721fabdf4b" providerId="LiveId" clId="{72085A98-8325-4E1E-AA64-B27CFFFBBF23}" dt="2023-04-20T17:54:09.720" v="36" actId="20577"/>
        <pc:sldMkLst>
          <pc:docMk/>
          <pc:sldMk cId="4098503898" sldId="257"/>
        </pc:sldMkLst>
        <pc:spChg chg="add mod">
          <ac:chgData name="Aswin Arjunan" userId="0b8cb2721fabdf4b" providerId="LiveId" clId="{72085A98-8325-4E1E-AA64-B27CFFFBBF23}" dt="2023-04-20T17:54:09.720" v="36" actId="20577"/>
          <ac:spMkLst>
            <pc:docMk/>
            <pc:sldMk cId="4098503898" sldId="257"/>
            <ac:spMk id="5" creationId="{54B8D695-B93C-F81A-ADE1-85FF88C80A28}"/>
          </ac:spMkLst>
        </pc:spChg>
        <pc:picChg chg="mod">
          <ac:chgData name="Aswin Arjunan" userId="0b8cb2721fabdf4b" providerId="LiveId" clId="{72085A98-8325-4E1E-AA64-B27CFFFBBF23}" dt="2023-04-20T17:51:10.617" v="1" actId="1076"/>
          <ac:picMkLst>
            <pc:docMk/>
            <pc:sldMk cId="4098503898" sldId="257"/>
            <ac:picMk id="4" creationId="{AFC14BE7-B7AF-9039-C897-1C8EF88B6E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4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7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75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08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3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3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9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04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5B6964B-19F8-4FA9-96C0-37792F4A6A7B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69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9BEC3-6B0B-7AA4-7E34-5FC0DCF7BC69}"/>
              </a:ext>
            </a:extLst>
          </p:cNvPr>
          <p:cNvSpPr txBox="1"/>
          <p:nvPr/>
        </p:nvSpPr>
        <p:spPr>
          <a:xfrm>
            <a:off x="678803" y="684636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Pulse 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687FE-A2EB-8D52-EB24-804E192DC7F1}"/>
              </a:ext>
            </a:extLst>
          </p:cNvPr>
          <p:cNvSpPr txBox="1"/>
          <p:nvPr/>
        </p:nvSpPr>
        <p:spPr>
          <a:xfrm>
            <a:off x="678803" y="1674674"/>
            <a:ext cx="9787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</a:t>
            </a:r>
          </a:p>
          <a:p>
            <a:r>
              <a:rPr lang="en-US" dirty="0"/>
              <a:t>To visualized the information in a user-friendly manner.</a:t>
            </a:r>
          </a:p>
          <a:p>
            <a:endParaRPr lang="en-US" dirty="0"/>
          </a:p>
          <a:p>
            <a:r>
              <a:rPr lang="en-US" dirty="0"/>
              <a:t>Tools </a:t>
            </a:r>
          </a:p>
          <a:p>
            <a:r>
              <a:rPr lang="en-US" dirty="0"/>
              <a:t>Microsoft Excel</a:t>
            </a:r>
          </a:p>
          <a:p>
            <a:r>
              <a:rPr lang="en-US" dirty="0"/>
              <a:t>Microsoft Power BI – For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7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F0CB7-03BF-F29C-1E47-12BD51F4CD2A}"/>
              </a:ext>
            </a:extLst>
          </p:cNvPr>
          <p:cNvSpPr txBox="1"/>
          <p:nvPr/>
        </p:nvSpPr>
        <p:spPr>
          <a:xfrm>
            <a:off x="129502" y="337172"/>
            <a:ext cx="577677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Pulse 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14BE7-B7AF-9039-C897-1C8EF88B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2" y="1042701"/>
            <a:ext cx="8863303" cy="4945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8D695-B93C-F81A-ADE1-85FF88C80A28}"/>
              </a:ext>
            </a:extLst>
          </p:cNvPr>
          <p:cNvSpPr txBox="1"/>
          <p:nvPr/>
        </p:nvSpPr>
        <p:spPr>
          <a:xfrm>
            <a:off x="9134670" y="1751650"/>
            <a:ext cx="2724538" cy="301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Analysed the data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pulse and found the varies measures of register users and transactions counts by states. And also found the top mobile brands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users.</a:t>
            </a:r>
          </a:p>
        </p:txBody>
      </p:sp>
    </p:spTree>
    <p:extLst>
      <p:ext uri="{BB962C8B-B14F-4D97-AF65-F5344CB8AC3E}">
        <p14:creationId xmlns:p14="http://schemas.microsoft.com/office/powerpoint/2010/main" val="40985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648D3-71D7-36E0-F181-277CF8D75433}"/>
              </a:ext>
            </a:extLst>
          </p:cNvPr>
          <p:cNvSpPr txBox="1"/>
          <p:nvPr/>
        </p:nvSpPr>
        <p:spPr>
          <a:xfrm>
            <a:off x="109635" y="127894"/>
            <a:ext cx="250293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81292-D44C-F772-9E6C-C8BE6BEE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5" y="660797"/>
            <a:ext cx="4467343" cy="2594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36D26-9724-F78D-0EF2-CCB7EEB04094}"/>
              </a:ext>
            </a:extLst>
          </p:cNvPr>
          <p:cNvSpPr txBox="1"/>
          <p:nvPr/>
        </p:nvSpPr>
        <p:spPr>
          <a:xfrm>
            <a:off x="4998876" y="1265351"/>
            <a:ext cx="602057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of the given data Xiaomi ,Samsung, Vivo,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the top 5 mobile brand users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which Xiaomi stands with 290M users on 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45233-4947-C247-807B-2C46218086C7}"/>
              </a:ext>
            </a:extLst>
          </p:cNvPr>
          <p:cNvSpPr txBox="1"/>
          <p:nvPr/>
        </p:nvSpPr>
        <p:spPr>
          <a:xfrm>
            <a:off x="109636" y="3255062"/>
            <a:ext cx="2502935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2800" b="1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Observations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CC6F54-ED6D-9D7C-9FF0-6274F958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5" y="3898330"/>
            <a:ext cx="3301017" cy="2648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9B1F9-43D9-0CAE-6CB1-D5595FD06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511" y="3898330"/>
            <a:ext cx="4578397" cy="2648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87109-2014-F38F-5A96-65B99A5E1B38}"/>
              </a:ext>
            </a:extLst>
          </p:cNvPr>
          <p:cNvSpPr txBox="1"/>
          <p:nvPr/>
        </p:nvSpPr>
        <p:spPr>
          <a:xfrm>
            <a:off x="8352767" y="4165065"/>
            <a:ext cx="3641271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observation of states, Karnataka has the 38.36% of user counts in the year 2020 where the mobile brand still Xiaomi stands on the top with 60M of users.</a:t>
            </a:r>
          </a:p>
        </p:txBody>
      </p:sp>
    </p:spTree>
    <p:extLst>
      <p:ext uri="{BB962C8B-B14F-4D97-AF65-F5344CB8AC3E}">
        <p14:creationId xmlns:p14="http://schemas.microsoft.com/office/powerpoint/2010/main" val="423541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E1F523-95CC-F6F2-5CE9-C0D35F18F373}"/>
              </a:ext>
            </a:extLst>
          </p:cNvPr>
          <p:cNvSpPr txBox="1"/>
          <p:nvPr/>
        </p:nvSpPr>
        <p:spPr>
          <a:xfrm>
            <a:off x="174950" y="110361"/>
            <a:ext cx="2605572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2800" b="1" u="sng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Observations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302FB-B55B-F40D-9CEB-88F9E96E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3" y="754302"/>
            <a:ext cx="2698880" cy="2359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E28AF-9EF1-4977-C8A8-1EEC3F66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06" y="754302"/>
            <a:ext cx="3863098" cy="2359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CE7A2-289D-F91F-2E26-B55EB095A8AD}"/>
              </a:ext>
            </a:extLst>
          </p:cNvPr>
          <p:cNvSpPr txBox="1"/>
          <p:nvPr/>
        </p:nvSpPr>
        <p:spPr>
          <a:xfrm>
            <a:off x="7125236" y="1172045"/>
            <a:ext cx="4705979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year observation Year 2022 has high number of user counts with the percentage of 33.88% having 60M user counts with the brand Xiaomi.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A0617-E95C-6902-91BE-7EDD40AF8677}"/>
              </a:ext>
            </a:extLst>
          </p:cNvPr>
          <p:cNvSpPr txBox="1"/>
          <p:nvPr/>
        </p:nvSpPr>
        <p:spPr>
          <a:xfrm>
            <a:off x="221603" y="3266671"/>
            <a:ext cx="251226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2800" b="1" u="sng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Observations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0FDCA-8D2C-D884-7E57-52B9BAFE3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93" y="3952600"/>
            <a:ext cx="2862924" cy="2597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09BB4D-FABE-AD6A-3089-B1724438E22B}"/>
              </a:ext>
            </a:extLst>
          </p:cNvPr>
          <p:cNvSpPr txBox="1"/>
          <p:nvPr/>
        </p:nvSpPr>
        <p:spPr>
          <a:xfrm>
            <a:off x="3515308" y="4693263"/>
            <a:ext cx="7392177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these are the top five states (Delhi, Gujarat,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Chatisgarh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-&amp;-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-haveli-&amp;-daman-&amp;-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Goa) where the transaction counts are high.</a:t>
            </a:r>
          </a:p>
        </p:txBody>
      </p:sp>
    </p:spTree>
    <p:extLst>
      <p:ext uri="{BB962C8B-B14F-4D97-AF65-F5344CB8AC3E}">
        <p14:creationId xmlns:p14="http://schemas.microsoft.com/office/powerpoint/2010/main" val="38600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7EBD4-B173-AB98-F6F1-4EFDB40A5619}"/>
              </a:ext>
            </a:extLst>
          </p:cNvPr>
          <p:cNvSpPr txBox="1"/>
          <p:nvPr/>
        </p:nvSpPr>
        <p:spPr>
          <a:xfrm>
            <a:off x="375558" y="103869"/>
            <a:ext cx="2540258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</a:t>
            </a: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28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49466-3B50-9BDF-BC08-540B5970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4" y="815028"/>
            <a:ext cx="3109426" cy="2435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C59D9-F5E5-3F4B-5EA3-AFDDFBC9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85" y="815029"/>
            <a:ext cx="4011235" cy="2435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26E30-7AD1-BD8F-7617-E11CA2AC2FAE}"/>
              </a:ext>
            </a:extLst>
          </p:cNvPr>
          <p:cNvSpPr txBox="1"/>
          <p:nvPr/>
        </p:nvSpPr>
        <p:spPr>
          <a:xfrm>
            <a:off x="7537115" y="1284012"/>
            <a:ext cx="4425042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the state Karnataka has the highest transaction with 10.25M and also here the same mobile brand Xiaomi hits the top user counts with 4M.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FAA47-8067-8E3C-1905-595AD91F0FB7}"/>
              </a:ext>
            </a:extLst>
          </p:cNvPr>
          <p:cNvSpPr txBox="1"/>
          <p:nvPr/>
        </p:nvSpPr>
        <p:spPr>
          <a:xfrm>
            <a:off x="240264" y="3607256"/>
            <a:ext cx="281084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2800" b="1" u="sng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Observations 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FA4207-980C-9E69-C418-CDEEEB93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64" y="4562980"/>
            <a:ext cx="6991835" cy="1194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7D431E-8D2F-EBEC-36B9-F620C262F919}"/>
              </a:ext>
            </a:extLst>
          </p:cNvPr>
          <p:cNvSpPr txBox="1"/>
          <p:nvPr/>
        </p:nvSpPr>
        <p:spPr>
          <a:xfrm>
            <a:off x="7415816" y="4605710"/>
            <a:ext cx="454634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data we have 36 states with mobile brand user of 19 and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registered users are 798M with 11BN transaction counts.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FFFAAC-EBF5-E578-20D6-863C189313A8}"/>
              </a:ext>
            </a:extLst>
          </p:cNvPr>
          <p:cNvSpPr/>
          <p:nvPr/>
        </p:nvSpPr>
        <p:spPr>
          <a:xfrm>
            <a:off x="9013371" y="6036906"/>
            <a:ext cx="2883159" cy="66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109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211</TotalTime>
  <Words>262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Arjunan</dc:creator>
  <cp:lastModifiedBy>Aswin Arjunan</cp:lastModifiedBy>
  <cp:revision>1</cp:revision>
  <dcterms:created xsi:type="dcterms:W3CDTF">2023-04-20T13:44:32Z</dcterms:created>
  <dcterms:modified xsi:type="dcterms:W3CDTF">2023-06-05T07:18:49Z</dcterms:modified>
</cp:coreProperties>
</file>