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1DD0E-D1A5-4C8C-9FE6-F48B75E6975B}" v="23" dt="2023-06-02T18:54:2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 Arjunan" userId="0b8cb2721fabdf4b" providerId="LiveId" clId="{6431DD0E-D1A5-4C8C-9FE6-F48B75E6975B}"/>
    <pc:docChg chg="custSel addSld modSld sldOrd">
      <pc:chgData name="Aswin Arjunan" userId="0b8cb2721fabdf4b" providerId="LiveId" clId="{6431DD0E-D1A5-4C8C-9FE6-F48B75E6975B}" dt="2023-06-02T18:59:41.185" v="848" actId="1076"/>
      <pc:docMkLst>
        <pc:docMk/>
      </pc:docMkLst>
      <pc:sldChg chg="addSp modSp mod setBg">
        <pc:chgData name="Aswin Arjunan" userId="0b8cb2721fabdf4b" providerId="LiveId" clId="{6431DD0E-D1A5-4C8C-9FE6-F48B75E6975B}" dt="2023-06-02T18:56:17.481" v="831" actId="1076"/>
        <pc:sldMkLst>
          <pc:docMk/>
          <pc:sldMk cId="95992585" sldId="256"/>
        </pc:sldMkLst>
        <pc:spChg chg="mod">
          <ac:chgData name="Aswin Arjunan" userId="0b8cb2721fabdf4b" providerId="LiveId" clId="{6431DD0E-D1A5-4C8C-9FE6-F48B75E6975B}" dt="2023-06-02T18:54:35.034" v="809" actId="14100"/>
          <ac:spMkLst>
            <pc:docMk/>
            <pc:sldMk cId="95992585" sldId="256"/>
            <ac:spMk id="2" creationId="{E95A12EF-0B62-443D-A13A-F7044B3F16AA}"/>
          </ac:spMkLst>
        </pc:spChg>
        <pc:spChg chg="add mod">
          <ac:chgData name="Aswin Arjunan" userId="0b8cb2721fabdf4b" providerId="LiveId" clId="{6431DD0E-D1A5-4C8C-9FE6-F48B75E6975B}" dt="2023-06-02T18:56:17.481" v="831" actId="1076"/>
          <ac:spMkLst>
            <pc:docMk/>
            <pc:sldMk cId="95992585" sldId="256"/>
            <ac:spMk id="3" creationId="{C34E4C14-D0A5-9C04-8584-46A1911B49F1}"/>
          </ac:spMkLst>
        </pc:spChg>
      </pc:sldChg>
      <pc:sldChg chg="modSp mod ord setBg">
        <pc:chgData name="Aswin Arjunan" userId="0b8cb2721fabdf4b" providerId="LiveId" clId="{6431DD0E-D1A5-4C8C-9FE6-F48B75E6975B}" dt="2023-06-02T18:58:33.714" v="838" actId="1076"/>
        <pc:sldMkLst>
          <pc:docMk/>
          <pc:sldMk cId="95992585" sldId="257"/>
        </pc:sldMkLst>
        <pc:picChg chg="mod">
          <ac:chgData name="Aswin Arjunan" userId="0b8cb2721fabdf4b" providerId="LiveId" clId="{6431DD0E-D1A5-4C8C-9FE6-F48B75E6975B}" dt="2023-06-02T18:58:33.714" v="838" actId="1076"/>
          <ac:picMkLst>
            <pc:docMk/>
            <pc:sldMk cId="95992585" sldId="257"/>
            <ac:picMk id="2" creationId="{0DFCAB78-5225-4657-A2BA-9C709F0D74DB}"/>
          </ac:picMkLst>
        </pc:picChg>
      </pc:sldChg>
      <pc:sldChg chg="modSp mod setBg">
        <pc:chgData name="Aswin Arjunan" userId="0b8cb2721fabdf4b" providerId="LiveId" clId="{6431DD0E-D1A5-4C8C-9FE6-F48B75E6975B}" dt="2023-06-02T18:58:49.510" v="840" actId="1076"/>
        <pc:sldMkLst>
          <pc:docMk/>
          <pc:sldMk cId="95992585" sldId="258"/>
        </pc:sldMkLst>
        <pc:picChg chg="mod">
          <ac:chgData name="Aswin Arjunan" userId="0b8cb2721fabdf4b" providerId="LiveId" clId="{6431DD0E-D1A5-4C8C-9FE6-F48B75E6975B}" dt="2023-06-02T18:58:49.510" v="840" actId="1076"/>
          <ac:picMkLst>
            <pc:docMk/>
            <pc:sldMk cId="95992585" sldId="258"/>
            <ac:picMk id="3" creationId="{123C2C2D-EF4E-4C7F-980E-91AE0FFB92FE}"/>
          </ac:picMkLst>
        </pc:picChg>
      </pc:sldChg>
      <pc:sldChg chg="modSp mod setBg">
        <pc:chgData name="Aswin Arjunan" userId="0b8cb2721fabdf4b" providerId="LiveId" clId="{6431DD0E-D1A5-4C8C-9FE6-F48B75E6975B}" dt="2023-06-02T18:59:05.271" v="843" actId="14100"/>
        <pc:sldMkLst>
          <pc:docMk/>
          <pc:sldMk cId="95992585" sldId="259"/>
        </pc:sldMkLst>
        <pc:picChg chg="mod">
          <ac:chgData name="Aswin Arjunan" userId="0b8cb2721fabdf4b" providerId="LiveId" clId="{6431DD0E-D1A5-4C8C-9FE6-F48B75E6975B}" dt="2023-06-02T18:59:05.271" v="843" actId="14100"/>
          <ac:picMkLst>
            <pc:docMk/>
            <pc:sldMk cId="95992585" sldId="259"/>
            <ac:picMk id="4" creationId="{CD808F91-7BEF-4D4E-A0D4-446594681B8A}"/>
          </ac:picMkLst>
        </pc:picChg>
      </pc:sldChg>
      <pc:sldChg chg="modSp mod setBg">
        <pc:chgData name="Aswin Arjunan" userId="0b8cb2721fabdf4b" providerId="LiveId" clId="{6431DD0E-D1A5-4C8C-9FE6-F48B75E6975B}" dt="2023-06-02T18:59:22.234" v="846" actId="14100"/>
        <pc:sldMkLst>
          <pc:docMk/>
          <pc:sldMk cId="95992585" sldId="260"/>
        </pc:sldMkLst>
        <pc:picChg chg="mod">
          <ac:chgData name="Aswin Arjunan" userId="0b8cb2721fabdf4b" providerId="LiveId" clId="{6431DD0E-D1A5-4C8C-9FE6-F48B75E6975B}" dt="2023-06-02T18:59:22.234" v="846" actId="14100"/>
          <ac:picMkLst>
            <pc:docMk/>
            <pc:sldMk cId="95992585" sldId="260"/>
            <ac:picMk id="5" creationId="{130DEDF8-EB55-4F9E-A7F7-DB1E601DFE82}"/>
          </ac:picMkLst>
        </pc:picChg>
      </pc:sldChg>
      <pc:sldChg chg="addSp delSp modSp mod setBg">
        <pc:chgData name="Aswin Arjunan" userId="0b8cb2721fabdf4b" providerId="LiveId" clId="{6431DD0E-D1A5-4C8C-9FE6-F48B75E6975B}" dt="2023-06-02T18:59:41.185" v="848" actId="1076"/>
        <pc:sldMkLst>
          <pc:docMk/>
          <pc:sldMk cId="95992585" sldId="261"/>
        </pc:sldMkLst>
        <pc:picChg chg="add mod">
          <ac:chgData name="Aswin Arjunan" userId="0b8cb2721fabdf4b" providerId="LiveId" clId="{6431DD0E-D1A5-4C8C-9FE6-F48B75E6975B}" dt="2023-06-02T18:59:41.185" v="848" actId="1076"/>
          <ac:picMkLst>
            <pc:docMk/>
            <pc:sldMk cId="95992585" sldId="261"/>
            <ac:picMk id="3" creationId="{65583961-73BA-FEA1-7D45-BA85A64E227D}"/>
          </ac:picMkLst>
        </pc:picChg>
        <pc:picChg chg="del">
          <ac:chgData name="Aswin Arjunan" userId="0b8cb2721fabdf4b" providerId="LiveId" clId="{6431DD0E-D1A5-4C8C-9FE6-F48B75E6975B}" dt="2023-05-31T09:35:03.970" v="470" actId="478"/>
          <ac:picMkLst>
            <pc:docMk/>
            <pc:sldMk cId="95992585" sldId="261"/>
            <ac:picMk id="6" creationId="{7EB477CE-0999-4AC8-B597-B63E051E63C7}"/>
          </ac:picMkLst>
        </pc:picChg>
      </pc:sldChg>
      <pc:sldChg chg="addSp delSp modSp new mod setBg">
        <pc:chgData name="Aswin Arjunan" userId="0b8cb2721fabdf4b" providerId="LiveId" clId="{6431DD0E-D1A5-4C8C-9FE6-F48B75E6975B}" dt="2023-06-02T18:53:57.467" v="802"/>
        <pc:sldMkLst>
          <pc:docMk/>
          <pc:sldMk cId="1056312028" sldId="262"/>
        </pc:sldMkLst>
        <pc:spChg chg="add mod">
          <ac:chgData name="Aswin Arjunan" userId="0b8cb2721fabdf4b" providerId="LiveId" clId="{6431DD0E-D1A5-4C8C-9FE6-F48B75E6975B}" dt="2023-05-31T08:26:21.423" v="342" actId="113"/>
          <ac:spMkLst>
            <pc:docMk/>
            <pc:sldMk cId="1056312028" sldId="262"/>
            <ac:spMk id="3" creationId="{E6128B5F-88DA-792A-D9AD-1AD37662B484}"/>
          </ac:spMkLst>
        </pc:spChg>
        <pc:spChg chg="add del mod">
          <ac:chgData name="Aswin Arjunan" userId="0b8cb2721fabdf4b" providerId="LiveId" clId="{6431DD0E-D1A5-4C8C-9FE6-F48B75E6975B}" dt="2023-05-31T08:26:33.153" v="344"/>
          <ac:spMkLst>
            <pc:docMk/>
            <pc:sldMk cId="1056312028" sldId="262"/>
            <ac:spMk id="4" creationId="{B172685A-4AFA-FC36-20BF-F8A2C0B9805A}"/>
          </ac:spMkLst>
        </pc:spChg>
        <pc:spChg chg="add mod">
          <ac:chgData name="Aswin Arjunan" userId="0b8cb2721fabdf4b" providerId="LiveId" clId="{6431DD0E-D1A5-4C8C-9FE6-F48B75E6975B}" dt="2023-05-31T09:54:28.624" v="788" actId="1076"/>
          <ac:spMkLst>
            <pc:docMk/>
            <pc:sldMk cId="1056312028" sldId="262"/>
            <ac:spMk id="5" creationId="{4AEE9D85-44B2-B7F4-5AF1-D77F076C0904}"/>
          </ac:spMkLst>
        </pc:spChg>
      </pc:sldChg>
      <pc:sldChg chg="addSp delSp modSp new mod setBg">
        <pc:chgData name="Aswin Arjunan" userId="0b8cb2721fabdf4b" providerId="LiveId" clId="{6431DD0E-D1A5-4C8C-9FE6-F48B75E6975B}" dt="2023-06-02T18:58:19.723" v="834" actId="14100"/>
        <pc:sldMkLst>
          <pc:docMk/>
          <pc:sldMk cId="59614476" sldId="263"/>
        </pc:sldMkLst>
        <pc:picChg chg="add del mod">
          <ac:chgData name="Aswin Arjunan" userId="0b8cb2721fabdf4b" providerId="LiveId" clId="{6431DD0E-D1A5-4C8C-9FE6-F48B75E6975B}" dt="2023-05-31T08:49:29.900" v="371" actId="478"/>
          <ac:picMkLst>
            <pc:docMk/>
            <pc:sldMk cId="59614476" sldId="263"/>
            <ac:picMk id="3" creationId="{8906D49C-4DAF-4BF6-61E9-0DE2DBFD2282}"/>
          </ac:picMkLst>
        </pc:picChg>
        <pc:picChg chg="add mod">
          <ac:chgData name="Aswin Arjunan" userId="0b8cb2721fabdf4b" providerId="LiveId" clId="{6431DD0E-D1A5-4C8C-9FE6-F48B75E6975B}" dt="2023-06-02T18:58:19.723" v="834" actId="14100"/>
          <ac:picMkLst>
            <pc:docMk/>
            <pc:sldMk cId="59614476" sldId="263"/>
            <ac:picMk id="5" creationId="{61E86015-9AF9-15E8-A0E1-24C540A49F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yclisticPractice/Dashboard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95A12EF-0B62-443D-A13A-F7044B3F1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86684" cy="1886308"/>
          </a:xfrm>
        </p:spPr>
        <p:txBody>
          <a:bodyPr/>
          <a:lstStyle/>
          <a:p>
            <a:r>
              <a:rPr lang="en-IN" b="0" i="0" dirty="0">
                <a:effectLst/>
                <a:latin typeface="DM Sans" pitchFamily="2" charset="0"/>
              </a:rPr>
              <a:t>CYCLIST BIKE SHARE ANALYSIS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E4C14-D0A5-9C04-8584-46A1911B49F1}"/>
              </a:ext>
            </a:extLst>
          </p:cNvPr>
          <p:cNvSpPr/>
          <p:nvPr/>
        </p:nvSpPr>
        <p:spPr>
          <a:xfrm>
            <a:off x="9065342" y="5368413"/>
            <a:ext cx="2290916" cy="963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 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Aswin 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28B5F-88DA-792A-D9AD-1AD37662B484}"/>
              </a:ext>
            </a:extLst>
          </p:cNvPr>
          <p:cNvSpPr txBox="1"/>
          <p:nvPr/>
        </p:nvSpPr>
        <p:spPr>
          <a:xfrm>
            <a:off x="268256" y="336102"/>
            <a:ext cx="5827744" cy="5799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Business Task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Analyze rider's usage patterns for marketing membership conversion programs.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Tools: 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Microsoft Excel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for data cleaning, Tableau for data visualization</a:t>
            </a:r>
          </a:p>
          <a:p>
            <a:r>
              <a:rPr lang="en-IN" b="1" i="0" dirty="0">
                <a:effectLst/>
                <a:latin typeface="-apple-system"/>
              </a:rPr>
              <a:t>Data cleaning and manipulation Using Microsoft excel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Analysing the data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Cleaning the data by removing extra spaces, duplicates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Filling the missing observation or data using Measures of central tendency.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kern="100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new columns to find out the exact duration of the ride, Start and end time, particular day of the ride, falls on weekday or weekend.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bringing unstructured data into structured data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Tableau for data visualization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solidFill>
                  <a:srgbClr val="292929"/>
                </a:solidFill>
                <a:effectLst/>
                <a:latin typeface="source-serif-pro"/>
                <a:ea typeface="Calibri" panose="020F0502020204030204" pitchFamily="34" charset="0"/>
                <a:cs typeface="Times New Roman" panose="02020603050405020304" pitchFamily="18" charset="0"/>
              </a:rPr>
              <a:t>Created interactive charts to bring insights how the ride are performed as per week, day and duration of the ride.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E9D85-44B2-B7F4-5AF1-D77F076C0904}"/>
              </a:ext>
            </a:extLst>
          </p:cNvPr>
          <p:cNvSpPr txBox="1"/>
          <p:nvPr/>
        </p:nvSpPr>
        <p:spPr>
          <a:xfrm>
            <a:off x="6289613" y="532045"/>
            <a:ext cx="49631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Raleway" panose="020B0604020202020204" pitchFamily="2" charset="0"/>
              </a:rPr>
              <a:t>C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Raleway" panose="020B0604020202020204" pitchFamily="2" charset="0"/>
              </a:rPr>
              <a:t>asual customers take the most rides on the weekends. Conversely, our members take the most rides during the week.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Raleway" panose="020B0604020202020204" pitchFamily="2" charset="0"/>
              </a:rPr>
              <a:t>Total Casual rider </a:t>
            </a:r>
            <a:r>
              <a:rPr lang="en-US" dirty="0">
                <a:solidFill>
                  <a:srgbClr val="000000"/>
                </a:solidFill>
              </a:rPr>
              <a:t>2,30,692 and Member 3,02,266.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Members have the highest ride usage on weekend.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casual have the highest ride usage on weekday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Recommendation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Raleway" pitchFamily="2" charset="0"/>
              </a:rPr>
              <a:t>Target casual customers who rent a bike for leisure on their weekends</a:t>
            </a:r>
            <a:endParaRPr lang="en-US" sz="180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US" sz="1800" b="1" i="0" u="none" strike="noStrike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  <a:p>
            <a:pPr algn="l"/>
            <a:endParaRPr lang="en-US" b="1" kern="100" dirty="0">
              <a:solidFill>
                <a:srgbClr val="000000"/>
              </a:solidFill>
              <a:latin typeface="Raleway" panose="020B06040202020202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1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E86015-9AF9-15E8-A0E1-24C540A4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6" y="970385"/>
            <a:ext cx="11929380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ides per day">
            <a:extLst>
              <a:ext uri="{FF2B5EF4-FFF2-40B4-BE49-F238E27FC236}">
                <a16:creationId xmlns:a16="http://schemas.microsoft.com/office/drawing/2014/main" id="{0DFCAB78-5225-4657-A2BA-9C709F0D7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93" y="196224"/>
            <a:ext cx="10124578" cy="630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ides per Week">
            <a:extLst>
              <a:ext uri="{FF2B5EF4-FFF2-40B4-BE49-F238E27FC236}">
                <a16:creationId xmlns:a16="http://schemas.microsoft.com/office/drawing/2014/main" id="{123C2C2D-EF4E-4C7F-980E-91AE0FFB9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7" y="219464"/>
            <a:ext cx="8568612" cy="64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ides Duration per Week">
            <a:extLst>
              <a:ext uri="{FF2B5EF4-FFF2-40B4-BE49-F238E27FC236}">
                <a16:creationId xmlns:a16="http://schemas.microsoft.com/office/drawing/2014/main" id="{CD808F91-7BEF-4D4E-A0D4-446594681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72" y="281834"/>
            <a:ext cx="8121442" cy="62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ides duration per Weekday and Weekend">
            <a:extLst>
              <a:ext uri="{FF2B5EF4-FFF2-40B4-BE49-F238E27FC236}">
                <a16:creationId xmlns:a16="http://schemas.microsoft.com/office/drawing/2014/main" id="{130DEDF8-EB55-4F9E-A7F7-DB1E601DF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50" y="214603"/>
            <a:ext cx="5133568" cy="63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83961-73BA-FEA1-7D45-BA85A64E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2" y="93081"/>
            <a:ext cx="10580915" cy="66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DM Sans</vt:lpstr>
      <vt:lpstr>Raleway</vt:lpstr>
      <vt:lpstr>Segoe UI</vt:lpstr>
      <vt:lpstr>sohne</vt:lpstr>
      <vt:lpstr>source-serif-pro</vt:lpstr>
      <vt:lpstr>Wingdings</vt:lpstr>
      <vt:lpstr>Office Theme</vt:lpstr>
      <vt:lpstr>CYCLIST BIKE SHARE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 SHARE ANALYSIS</dc:title>
  <dc:creator>Aswin Arjunan</dc:creator>
  <cp:lastModifiedBy>Aswin Arjunan</cp:lastModifiedBy>
  <cp:revision>1</cp:revision>
  <dcterms:created xsi:type="dcterms:W3CDTF">2023-05-31T08:04:57Z</dcterms:created>
  <dcterms:modified xsi:type="dcterms:W3CDTF">2023-06-02T18:59:45Z</dcterms:modified>
</cp:coreProperties>
</file>