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handoutMasterIdLst>
    <p:handoutMasterId r:id="rId5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85A50-B421-425D-8F8C-52E26808514B}" v="4" dt="2024-12-03T19:01:39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15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5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FA0374-6A02-672F-B83C-BF6AFBFB7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6BD98-9A90-93ED-E8D9-C9159EBD8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07A2-65A2-4102-83B5-DE90993C069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F2B2-C5EB-1DA1-B160-23939D31B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EE0AC-D1F2-2A06-C978-8C8B8AC149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D83B7-B5BD-444B-BA2E-3AB7D6CD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1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6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6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7C698C-2970-3943-A340-E6C0C48B0D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6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6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2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3" y="2505077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3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6" y="2505077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3"/>
            <a:ext cx="5393267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7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40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267380-239A-CC4E-88C8-8F8B114C3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1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2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201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3" y="2505077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3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6" y="2505077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8" y="715617"/>
            <a:ext cx="10483327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3"/>
            <a:ext cx="5393267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7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40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A509B-433B-8041-8A0B-7C00B9435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1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3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B7CAE5D-7F30-7641-AB6B-1848BE4465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C15587-0B28-2046-83FF-9F5F7E2581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Loan Approval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6868" y="4114109"/>
            <a:ext cx="6239918" cy="2366413"/>
          </a:xfrm>
        </p:spPr>
        <p:txBody>
          <a:bodyPr/>
          <a:lstStyle/>
          <a:p>
            <a:r>
              <a:rPr lang="en-US" sz="2400" b="1" dirty="0"/>
              <a:t>Project 1</a:t>
            </a:r>
          </a:p>
          <a:p>
            <a:r>
              <a:rPr lang="en-US" sz="2400" b="1" dirty="0"/>
              <a:t>Team 2  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Abhilasha Singh</a:t>
            </a:r>
            <a:br>
              <a:rPr lang="en-US" sz="2400" dirty="0"/>
            </a:br>
            <a:r>
              <a:rPr lang="en-US" sz="2400" dirty="0"/>
              <a:t>       Aswin Balaji </a:t>
            </a:r>
            <a:r>
              <a:rPr lang="en-US" sz="2400" dirty="0" err="1"/>
              <a:t>Thippa</a:t>
            </a:r>
            <a:r>
              <a:rPr lang="en-US" sz="2400" dirty="0"/>
              <a:t> Ramesh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err="1"/>
              <a:t>Lixing</a:t>
            </a:r>
            <a:r>
              <a:rPr lang="en-US" sz="2400" dirty="0"/>
              <a:t> Pan</a:t>
            </a:r>
          </a:p>
          <a:p>
            <a:r>
              <a:rPr lang="en-US" sz="2400" b="1" dirty="0"/>
              <a:t> IDS 6101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7F210-B442-643C-0817-DA0DEA93FF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Various model building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Summarize important background research and 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 SMART question(s) here that are to be answered by building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705506-8DBB-38E0-3127-418225A9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30338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49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Office Theme</vt:lpstr>
      <vt:lpstr>2_Office Theme</vt:lpstr>
      <vt:lpstr>Loan Approval Prediction </vt:lpstr>
      <vt:lpstr>Purpose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Abhilasha Singh</cp:lastModifiedBy>
  <cp:revision>30</cp:revision>
  <dcterms:created xsi:type="dcterms:W3CDTF">2020-03-10T16:22:03Z</dcterms:created>
  <dcterms:modified xsi:type="dcterms:W3CDTF">2024-12-03T19:36:22Z</dcterms:modified>
</cp:coreProperties>
</file>