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85A50-B421-425D-8F8C-52E26808514B}" v="4" dt="2024-12-03T19:01:39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15"/>
    <p:restoredTop sz="96327"/>
  </p:normalViewPr>
  <p:slideViewPr>
    <p:cSldViewPr snapToGrid="0" snapToObjects="1">
      <p:cViewPr varScale="1">
        <p:scale>
          <a:sx n="72" d="100"/>
          <a:sy n="72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494C34-0F3D-854E-AFF5-078C6756F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17C698C-2970-3943-A340-E6C0C48B0D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B267380-239A-CC4E-88C8-8F8B114C34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2A509B-433B-8041-8A0B-7C00B94356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5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B7CAE5D-7F30-7641-AB6B-1848BE4465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CC15587-0B28-2046-83FF-9F5F7E2581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Loan Approval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6868" y="4114107"/>
            <a:ext cx="6239918" cy="2366413"/>
          </a:xfrm>
        </p:spPr>
        <p:txBody>
          <a:bodyPr/>
          <a:lstStyle/>
          <a:p>
            <a:r>
              <a:rPr lang="en-US" sz="2400" b="1" dirty="0"/>
              <a:t>Project 1</a:t>
            </a:r>
          </a:p>
          <a:p>
            <a:r>
              <a:rPr lang="en-US" sz="2400" b="1" dirty="0"/>
              <a:t>Team 2  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Abhilasha Singh</a:t>
            </a:r>
            <a:br>
              <a:rPr lang="en-US" sz="2400" dirty="0"/>
            </a:br>
            <a:r>
              <a:rPr lang="en-US" sz="2400" dirty="0"/>
              <a:t>       Aswin Balaji </a:t>
            </a:r>
            <a:r>
              <a:rPr lang="en-US" sz="2400" dirty="0" err="1"/>
              <a:t>Thippa</a:t>
            </a:r>
            <a:r>
              <a:rPr lang="en-US" sz="2400" dirty="0"/>
              <a:t> Ramesh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 err="1"/>
              <a:t>Lixing</a:t>
            </a:r>
            <a:r>
              <a:rPr lang="en-US" sz="2400" dirty="0"/>
              <a:t> Pan</a:t>
            </a:r>
          </a:p>
          <a:p>
            <a:r>
              <a:rPr lang="en-US" sz="2400" b="1" dirty="0"/>
              <a:t> IDS 6101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Office Theme</vt:lpstr>
      <vt:lpstr>2_Office Theme</vt:lpstr>
      <vt:lpstr>Loan Approval Prediction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Abhilasha Singh</cp:lastModifiedBy>
  <cp:revision>29</cp:revision>
  <dcterms:created xsi:type="dcterms:W3CDTF">2020-03-10T16:22:03Z</dcterms:created>
  <dcterms:modified xsi:type="dcterms:W3CDTF">2024-12-03T19:08:45Z</dcterms:modified>
</cp:coreProperties>
</file>