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7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2385-912A-4C60-B8FD-5B2B78D2652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B650-A048-4B18-85B1-F0D9002C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4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2385-912A-4C60-B8FD-5B2B78D2652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B650-A048-4B18-85B1-F0D9002C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2385-912A-4C60-B8FD-5B2B78D2652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B650-A048-4B18-85B1-F0D9002C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2385-912A-4C60-B8FD-5B2B78D2652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B650-A048-4B18-85B1-F0D9002C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6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2385-912A-4C60-B8FD-5B2B78D2652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B650-A048-4B18-85B1-F0D9002C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8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2385-912A-4C60-B8FD-5B2B78D2652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B650-A048-4B18-85B1-F0D9002C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2385-912A-4C60-B8FD-5B2B78D2652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B650-A048-4B18-85B1-F0D9002C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0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2385-912A-4C60-B8FD-5B2B78D2652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B650-A048-4B18-85B1-F0D9002C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3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2385-912A-4C60-B8FD-5B2B78D2652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B650-A048-4B18-85B1-F0D9002C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4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2385-912A-4C60-B8FD-5B2B78D2652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B650-A048-4B18-85B1-F0D9002C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6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2385-912A-4C60-B8FD-5B2B78D2652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B650-A048-4B18-85B1-F0D9002C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4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F2385-912A-4C60-B8FD-5B2B78D2652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9B650-A048-4B18-85B1-F0D9002C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5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Basics of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14896"/>
            <a:ext cx="6934200" cy="444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47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and Bitwise Operators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2" y="2438400"/>
            <a:ext cx="738051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9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3" y="2133600"/>
            <a:ext cx="8708568" cy="304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38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Relational, Equality and Other operators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37610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400865"/>
            <a:ext cx="7376105" cy="1323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64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a;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b = 4</a:t>
            </a:r>
            <a:r>
              <a:rPr lang="en-US" sz="2000" dirty="0" smtClean="0"/>
              <a:t>;</a:t>
            </a:r>
          </a:p>
          <a:p>
            <a:pPr marL="400050" lvl="1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c = 8;</a:t>
            </a:r>
          </a:p>
          <a:p>
            <a:pPr marL="400050" lvl="1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d = 2;</a:t>
            </a:r>
          </a:p>
          <a:p>
            <a:pPr marL="400050" lvl="1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e = 4;</a:t>
            </a:r>
          </a:p>
          <a:p>
            <a:pPr marL="400050" lvl="1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f = 2</a:t>
            </a:r>
            <a:r>
              <a:rPr lang="en-US" sz="2000" dirty="0" smtClean="0"/>
              <a:t>;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1524000"/>
            <a:ext cx="46482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pt-BR" sz="1900" dirty="0"/>
              <a:t>a = b + c / d + e * f;</a:t>
            </a:r>
          </a:p>
          <a:p>
            <a:pPr marL="400050" lvl="1" indent="0">
              <a:buNone/>
            </a:pPr>
            <a:r>
              <a:rPr lang="en-US" sz="1900" dirty="0"/>
              <a:t>/* result without parentheses */</a:t>
            </a:r>
          </a:p>
          <a:p>
            <a:pPr marL="400050" lvl="1" indent="0">
              <a:buNone/>
            </a:pPr>
            <a:r>
              <a:rPr lang="en-US" sz="1900" dirty="0" err="1"/>
              <a:t>printf</a:t>
            </a:r>
            <a:r>
              <a:rPr lang="en-US" sz="1900" dirty="0"/>
              <a:t>(“The value of a is = %d \n”, a);</a:t>
            </a:r>
          </a:p>
          <a:p>
            <a:pPr marL="400050" lvl="1" indent="0">
              <a:buNone/>
            </a:pPr>
            <a:r>
              <a:rPr lang="pt-BR" sz="1900" dirty="0"/>
              <a:t>a = (b + c) / d + e * f;</a:t>
            </a:r>
          </a:p>
          <a:p>
            <a:pPr marL="400050" lvl="1" indent="0">
              <a:buNone/>
            </a:pPr>
            <a:r>
              <a:rPr lang="en-US" sz="1900" dirty="0"/>
              <a:t>/* result with parentheses */</a:t>
            </a:r>
          </a:p>
          <a:p>
            <a:pPr marL="400050" lvl="1" indent="0">
              <a:buNone/>
            </a:pPr>
            <a:r>
              <a:rPr lang="en-US" sz="1900" dirty="0" err="1"/>
              <a:t>printf</a:t>
            </a:r>
            <a:r>
              <a:rPr lang="en-US" sz="1900" dirty="0"/>
              <a:t>(“The value of a is = %d \n”, a);</a:t>
            </a:r>
          </a:p>
          <a:p>
            <a:pPr marL="400050" lvl="1" indent="0">
              <a:buNone/>
            </a:pPr>
            <a:r>
              <a:rPr lang="pt-BR" sz="1900" dirty="0"/>
              <a:t>a = b + c / ((d + e) * f);</a:t>
            </a:r>
          </a:p>
          <a:p>
            <a:pPr marL="400050" lvl="1" indent="0">
              <a:buNone/>
            </a:pPr>
            <a:r>
              <a:rPr lang="en-US" sz="1900" dirty="0"/>
              <a:t>/* another result with parentheses */</a:t>
            </a:r>
          </a:p>
          <a:p>
            <a:pPr marL="400050" lvl="1" indent="0">
              <a:buNone/>
            </a:pPr>
            <a:r>
              <a:rPr lang="en-US" sz="1900" dirty="0" err="1"/>
              <a:t>printf</a:t>
            </a:r>
            <a:r>
              <a:rPr lang="en-US" sz="1900" dirty="0"/>
              <a:t>(“The value of a is = %d \n”, a);</a:t>
            </a:r>
          </a:p>
          <a:p>
            <a:pPr marL="400050" lvl="1" indent="0">
              <a:buNone/>
            </a:pPr>
            <a:r>
              <a:rPr lang="en-US" sz="1900" dirty="0"/>
              <a:t>return 0;</a:t>
            </a:r>
          </a:p>
          <a:p>
            <a:pPr marL="0" indent="0">
              <a:buNone/>
            </a:pPr>
            <a:r>
              <a:rPr lang="en-US" sz="1900" dirty="0"/>
              <a:t>}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2746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value of a is = 16</a:t>
            </a:r>
          </a:p>
          <a:p>
            <a:pPr marL="0" indent="0">
              <a:buNone/>
            </a:pPr>
            <a:r>
              <a:rPr lang="en-US" dirty="0"/>
              <a:t>The value of a is = 14</a:t>
            </a:r>
          </a:p>
          <a:p>
            <a:pPr marL="0" indent="0">
              <a:buNone/>
            </a:pPr>
            <a:r>
              <a:rPr lang="en-US" dirty="0"/>
              <a:t>The value of a is 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Non-Formatted input/output </a:t>
            </a:r>
          </a:p>
          <a:p>
            <a:pPr lvl="1"/>
            <a:r>
              <a:rPr lang="en-US" dirty="0" err="1" smtClean="0"/>
              <a:t>getchar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utchar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etch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getche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Formatted input/output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scanf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5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 err="1" smtClean="0"/>
              <a:t>Specifiers</a:t>
            </a:r>
            <a:r>
              <a:rPr lang="en-US" dirty="0" smtClean="0"/>
              <a:t> – </a:t>
            </a:r>
            <a:r>
              <a:rPr lang="en-US" dirty="0" err="1" smtClean="0"/>
              <a:t>printf</a:t>
            </a:r>
            <a:r>
              <a:rPr lang="en-US" dirty="0" smtClean="0"/>
              <a:t>();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70542"/>
            <a:ext cx="5727700" cy="5382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17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 err="1" smtClean="0"/>
              <a:t>Specifiers</a:t>
            </a:r>
            <a:r>
              <a:rPr lang="en-US" dirty="0" smtClean="0"/>
              <a:t>  - </a:t>
            </a:r>
            <a:r>
              <a:rPr lang="en-US" dirty="0" err="1" smtClean="0"/>
              <a:t>scanf</a:t>
            </a:r>
            <a:r>
              <a:rPr lang="en-US" dirty="0" smtClean="0"/>
              <a:t>();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43000"/>
            <a:ext cx="4876800" cy="5545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51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</a:p>
          <a:p>
            <a:r>
              <a:rPr lang="en-US" dirty="0" smtClean="0"/>
              <a:t>if and else</a:t>
            </a:r>
          </a:p>
          <a:p>
            <a:r>
              <a:rPr lang="en-US" dirty="0" smtClean="0"/>
              <a:t>if – else if – else</a:t>
            </a:r>
          </a:p>
          <a:p>
            <a:r>
              <a:rPr lang="en-US" dirty="0" smtClean="0"/>
              <a:t>Nested if</a:t>
            </a:r>
          </a:p>
          <a:p>
            <a:r>
              <a:rPr lang="en-US" dirty="0" smtClean="0"/>
              <a:t>switch-case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0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C Program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73993"/>
            <a:ext cx="5638800" cy="5051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7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for prime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067800" cy="510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56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for switch case</a:t>
            </a:r>
            <a:endParaRPr lang="en-US" dirty="0"/>
          </a:p>
        </p:txBody>
      </p:sp>
      <p:sp>
        <p:nvSpPr>
          <p:cNvPr id="4" name="AutoShape 2" descr="Image result for switch case flowchart"/>
          <p:cNvSpPr>
            <a:spLocks noChangeAspect="1" noChangeArrowheads="1"/>
          </p:cNvSpPr>
          <p:nvPr/>
        </p:nvSpPr>
        <p:spPr bwMode="auto">
          <a:xfrm>
            <a:off x="155575" y="-2011363"/>
            <a:ext cx="291465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switch case flowchart"/>
          <p:cNvSpPr>
            <a:spLocks noChangeAspect="1" noChangeArrowheads="1"/>
          </p:cNvSpPr>
          <p:nvPr/>
        </p:nvSpPr>
        <p:spPr bwMode="auto">
          <a:xfrm>
            <a:off x="307975" y="-1858963"/>
            <a:ext cx="291465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50033"/>
            <a:ext cx="3925082" cy="564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42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Switch-case syntax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689753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7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C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686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3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basic data types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878" y="1295400"/>
            <a:ext cx="5643122" cy="547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953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in C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66319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85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</a:p>
          <a:p>
            <a:r>
              <a:rPr lang="en-US" dirty="0" smtClean="0"/>
              <a:t>Separators</a:t>
            </a:r>
          </a:p>
          <a:p>
            <a:r>
              <a:rPr lang="en-US" dirty="0" smtClean="0"/>
              <a:t>Keywords</a:t>
            </a:r>
          </a:p>
          <a:p>
            <a:r>
              <a:rPr lang="en-US" dirty="0" smtClean="0"/>
              <a:t>Operators</a:t>
            </a:r>
          </a:p>
          <a:p>
            <a:r>
              <a:rPr lang="en-US" dirty="0" smtClean="0"/>
              <a:t>Constants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7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in C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790136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776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Backslash Codes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20547"/>
            <a:ext cx="6553199" cy="5308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8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</a:p>
          <a:p>
            <a:r>
              <a:rPr lang="en-US" dirty="0" smtClean="0"/>
              <a:t>Logical</a:t>
            </a:r>
          </a:p>
          <a:p>
            <a:r>
              <a:rPr lang="en-US" dirty="0" smtClean="0"/>
              <a:t>Relational</a:t>
            </a:r>
          </a:p>
          <a:p>
            <a:r>
              <a:rPr lang="en-US" dirty="0" smtClean="0"/>
              <a:t>Assignment</a:t>
            </a:r>
          </a:p>
          <a:p>
            <a:r>
              <a:rPr lang="en-US" dirty="0" smtClean="0"/>
              <a:t>Equality</a:t>
            </a:r>
          </a:p>
          <a:p>
            <a:r>
              <a:rPr lang="en-US" dirty="0" smtClean="0"/>
              <a:t>Bitwise</a:t>
            </a:r>
          </a:p>
          <a:p>
            <a:r>
              <a:rPr lang="en-US" dirty="0" smtClean="0"/>
              <a:t>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246</Words>
  <Application>Microsoft Office PowerPoint</Application>
  <PresentationFormat>On-screen Show (4:3)</PresentationFormat>
  <Paragraphs>70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Basics of C</vt:lpstr>
      <vt:lpstr>Structure of a C Program</vt:lpstr>
      <vt:lpstr>Data types in C</vt:lpstr>
      <vt:lpstr>Size of basic data types</vt:lpstr>
      <vt:lpstr>Statements in C</vt:lpstr>
      <vt:lpstr>Tokens in C</vt:lpstr>
      <vt:lpstr>Keywords in C</vt:lpstr>
      <vt:lpstr>Backslash Codes</vt:lpstr>
      <vt:lpstr>Operators in C</vt:lpstr>
      <vt:lpstr>Arithmetic Operators</vt:lpstr>
      <vt:lpstr>Logical and Bitwise Operators</vt:lpstr>
      <vt:lpstr>Assignment Operators</vt:lpstr>
      <vt:lpstr>Relational, Equality and Other operators</vt:lpstr>
      <vt:lpstr>Example</vt:lpstr>
      <vt:lpstr>Output</vt:lpstr>
      <vt:lpstr>I/O Operations</vt:lpstr>
      <vt:lpstr>Format Specifiers – printf();</vt:lpstr>
      <vt:lpstr>Format Specifiers  - scanf();</vt:lpstr>
      <vt:lpstr>Branching Statements</vt:lpstr>
      <vt:lpstr>Flowchart for prime</vt:lpstr>
      <vt:lpstr>Flowchart for switch case</vt:lpstr>
      <vt:lpstr>Switch-case syntax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C</dc:title>
  <dc:creator>HP</dc:creator>
  <cp:lastModifiedBy>HP</cp:lastModifiedBy>
  <cp:revision>13</cp:revision>
  <dcterms:created xsi:type="dcterms:W3CDTF">2018-08-26T11:41:49Z</dcterms:created>
  <dcterms:modified xsi:type="dcterms:W3CDTF">2018-08-27T13:56:28Z</dcterms:modified>
</cp:coreProperties>
</file>