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18288000" cy="10287000"/>
  <p:notesSz cx="6858000" cy="9144000"/>
  <p:embeddedFontLst>
    <p:embeddedFont>
      <p:font typeface="Yellowtail" charset="1" panose="02000503000000000000"/>
      <p:regular r:id="rId6"/>
    </p:embeddedFont>
    <p:embeddedFont>
      <p:font typeface="Playfair Display" charset="1" panose="00000500000000000000"/>
      <p:regular r:id="rId7"/>
    </p:embeddedFont>
    <p:embeddedFont>
      <p:font typeface="Playfair Display Bold" charset="1" panose="00000800000000000000"/>
      <p:regular r:id="rId8"/>
    </p:embeddedFont>
    <p:embeddedFont>
      <p:font typeface="Playfair Display Italics" charset="1" panose="00000500000000000000"/>
      <p:regular r:id="rId9"/>
    </p:embeddedFont>
    <p:embeddedFont>
      <p:font typeface="Playfair Display Bold Italics" charset="1" panose="000008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Poppins Light" charset="1" panose="02000000000000000000"/>
      <p:regular r:id="rId15"/>
    </p:embeddedFont>
    <p:embeddedFont>
      <p:font typeface="Poppins Light Bold" charset="1" panose="02000000000000000000"/>
      <p:regular r:id="rId16"/>
    </p:embeddedFont>
    <p:embeddedFont>
      <p:font typeface="Poppins Medium" charset="1" panose="02000000000000000000"/>
      <p:regular r:id="rId17"/>
    </p:embeddedFont>
    <p:embeddedFont>
      <p:font typeface="Poppins Medium Bold" charset="1" panose="020000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8968" y="3008174"/>
            <a:ext cx="11330431" cy="4519662"/>
            <a:chOff x="0" y="0"/>
            <a:chExt cx="15107241" cy="60262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4915988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Poppins Medium"/>
                </a:rPr>
                <a:t>DevOps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7964"/>
              <a:ext cx="15107241" cy="2707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Puppet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403492"/>
              <a:ext cx="1510724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</a:rPr>
                <a:t>Configuration Management Tool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09735" y="1227856"/>
            <a:ext cx="7886530" cy="803044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333875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Working of Puppet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975472" y="397454"/>
            <a:ext cx="1859650" cy="25254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Working of Puppet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27655"/>
            <a:ext cx="16525518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1.Node that is running the Puppet agent collects data about itself using facts</a:t>
            </a:r>
          </a:p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2.Agent sends facts to puppet master</a:t>
            </a:r>
          </a:p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3. Master Compiles a catalog based on data for how the node should be configured</a:t>
            </a:r>
          </a:p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4.Master sends catalgog back to agent</a:t>
            </a:r>
          </a:p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5.Agent configures itself and reports back to master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4829960" y="1028700"/>
            <a:ext cx="2429340" cy="32991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-449580">
            <a:off x="2485563" y="3789668"/>
            <a:ext cx="13293659" cy="251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5"/>
              </a:lnSpc>
            </a:pPr>
            <a:r>
              <a:rPr lang="en-US" sz="15276">
                <a:solidFill>
                  <a:srgbClr val="FFFFFF"/>
                </a:solidFill>
                <a:latin typeface="Yellowtail"/>
              </a:rPr>
              <a:t>Thank You</a:t>
            </a:r>
            <a:r>
              <a:rPr lang="en-US" sz="15276">
                <a:solidFill>
                  <a:srgbClr val="FFFFFF"/>
                </a:solidFill>
                <a:latin typeface="Yellowtail"/>
              </a:rPr>
              <a:t>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028700" y="5959196"/>
            <a:ext cx="2429340" cy="3299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19200"/>
            <a:ext cx="10189319" cy="143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32"/>
              </a:lnSpc>
            </a:pPr>
            <a:r>
              <a:rPr lang="en-US" sz="10725">
                <a:solidFill>
                  <a:srgbClr val="FFFFFF"/>
                </a:solidFill>
                <a:latin typeface="Playfair Display Bold Italics"/>
              </a:rPr>
              <a:t>Team Members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01307"/>
            <a:ext cx="51835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Aswin Barath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048250"/>
            <a:ext cx="47863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Vyshnav Raj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511822"/>
            <a:ext cx="68044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Venkatachalapathi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56935" y="3601307"/>
            <a:ext cx="68454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Suprakash Mandal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56935" y="5048250"/>
            <a:ext cx="50945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Srijan Kumar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6935" y="6511822"/>
            <a:ext cx="34971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Varun 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58177" y="1979782"/>
            <a:ext cx="4941221" cy="5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5"/>
              </a:lnSpc>
            </a:pPr>
            <a:r>
              <a:rPr lang="en-US" sz="3004">
                <a:solidFill>
                  <a:srgbClr val="FFFFFF"/>
                </a:solidFill>
                <a:latin typeface="Poppins Light"/>
              </a:rPr>
              <a:t>What is Puppet?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40642" b="24534"/>
          <a:stretch>
            <a:fillRect/>
          </a:stretch>
        </p:blipFill>
        <p:spPr>
          <a:xfrm flipH="false" flipV="false" rot="0">
            <a:off x="6063753" y="1898987"/>
            <a:ext cx="3080247" cy="391615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638300" y="1694119"/>
            <a:ext cx="6077873" cy="2464158"/>
            <a:chOff x="0" y="0"/>
            <a:chExt cx="8103830" cy="32855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66418"/>
              <a:ext cx="810383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What you need to know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10383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Puppet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958177" y="3863054"/>
            <a:ext cx="4941221" cy="5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5"/>
              </a:lnSpc>
            </a:pPr>
            <a:r>
              <a:rPr lang="en-US" sz="3004">
                <a:solidFill>
                  <a:srgbClr val="FFFFFF"/>
                </a:solidFill>
                <a:latin typeface="Poppins Light"/>
              </a:rPr>
              <a:t>Key features of puppet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58177" y="5674348"/>
            <a:ext cx="4941221" cy="5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5"/>
              </a:lnSpc>
            </a:pPr>
            <a:r>
              <a:rPr lang="en-US" sz="3004">
                <a:solidFill>
                  <a:srgbClr val="FFFFFF"/>
                </a:solidFill>
                <a:latin typeface="Poppins Light"/>
              </a:rPr>
              <a:t>Why use Puppet?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58177" y="7716774"/>
            <a:ext cx="4941221" cy="5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5"/>
              </a:lnSpc>
            </a:pPr>
            <a:r>
              <a:rPr lang="en-US" sz="3004">
                <a:solidFill>
                  <a:srgbClr val="FFFFFF"/>
                </a:solidFill>
                <a:latin typeface="Poppins Light"/>
              </a:rPr>
              <a:t>Working of Puppet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8408" y="1971891"/>
            <a:ext cx="589691" cy="60622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8408" y="3855164"/>
            <a:ext cx="589691" cy="60622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8408" y="5666457"/>
            <a:ext cx="589691" cy="60622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8408" y="7708884"/>
            <a:ext cx="589691" cy="60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What is Puppet?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575560"/>
            <a:ext cx="1623060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Puppet is a pull-based configuration tool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92265"/>
            <a:ext cx="162306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Puppet is also used as a deployment tool for automatic software deploys.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71010"/>
            <a:ext cx="162306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It ensures that all systems are configured the way we want.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What is Puppet?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575560"/>
            <a:ext cx="1623060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Arimo"/>
              </a:rPr>
              <a:t>Puppet implements infrastructure as code.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94872"/>
            <a:ext cx="1623060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Arimo"/>
              </a:rPr>
              <a:t>Includes its own declarative language.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19257"/>
            <a:ext cx="162306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Arimo"/>
              </a:rPr>
              <a:t>Declarative = define WHAT end result you want and puppet will figure out how to execute it.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 Key features of Puppet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575560"/>
            <a:ext cx="16230600" cy="674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</a:p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Big </a:t>
            </a:r>
            <a:r>
              <a:rPr lang="en-US" sz="1200">
                <a:solidFill>
                  <a:srgbClr val="FFFFFF"/>
                </a:solidFill>
                <a:latin typeface="Arimo"/>
              </a:rPr>
              <a:t>Open Source Community.</a:t>
            </a:r>
          </a:p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Large user base</a:t>
            </a:r>
          </a:p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Platform support</a:t>
            </a:r>
          </a:p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Documentation</a:t>
            </a:r>
          </a:p>
          <a:p>
            <a:pPr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"/>
              </a:rPr>
              <a:t>Requires limited programming knowledge</a:t>
            </a:r>
          </a:p>
          <a:p>
            <a:pPr>
              <a:lnSpc>
                <a:spcPts val="6720"/>
              </a:lnSpc>
            </a:pPr>
          </a:p>
          <a:p>
            <a:pPr>
              <a:lnSpc>
                <a:spcPts val="67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48582"/>
            <a:ext cx="14341113" cy="163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9"/>
              </a:lnSpc>
            </a:pPr>
            <a:r>
              <a:rPr lang="en-US" sz="4649">
                <a:solidFill>
                  <a:srgbClr val="FFFFFF"/>
                </a:solidFill>
                <a:latin typeface="Poppins Light"/>
              </a:rPr>
              <a:t>Scenario: Multiple servers are going down at the same time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4944853"/>
            <a:ext cx="2219691" cy="21836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29449" y="4944853"/>
            <a:ext cx="2219691" cy="218362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74252" y="4944853"/>
            <a:ext cx="2219691" cy="218362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95366" y="5476987"/>
            <a:ext cx="1299399" cy="172391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Why use Puppet?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99441" y="5476987"/>
            <a:ext cx="1299399" cy="172391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98692" y="5476987"/>
            <a:ext cx="1299399" cy="17239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7627681"/>
            <a:ext cx="16230600" cy="163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9"/>
              </a:lnSpc>
            </a:pPr>
            <a:r>
              <a:rPr lang="en-US" sz="4649">
                <a:solidFill>
                  <a:srgbClr val="FFFFFF"/>
                </a:solidFill>
                <a:latin typeface="Poppins Light"/>
              </a:rPr>
              <a:t>For companies, each second a website or an app is down, it will result in a loss of money.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6848"/>
            <a:ext cx="14341113" cy="325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03896" indent="-501948" lvl="1">
              <a:lnSpc>
                <a:spcPts val="6509"/>
              </a:lnSpc>
              <a:buFont typeface="Arial"/>
              <a:buChar char="•"/>
            </a:pPr>
            <a:r>
              <a:rPr lang="en-US" sz="4649">
                <a:solidFill>
                  <a:srgbClr val="FFFFFF"/>
                </a:solidFill>
                <a:latin typeface="Poppins Light"/>
              </a:rPr>
              <a:t>With puppet, we can write a simple script in ruby and deploy it to servers.</a:t>
            </a:r>
          </a:p>
          <a:p>
            <a:pPr marL="1003896" indent="-501948" lvl="1">
              <a:lnSpc>
                <a:spcPts val="6509"/>
              </a:lnSpc>
              <a:buFont typeface="Arial"/>
              <a:buChar char="•"/>
            </a:pPr>
            <a:r>
              <a:rPr lang="en-US" sz="4649">
                <a:solidFill>
                  <a:srgbClr val="FFFFFF"/>
                </a:solidFill>
                <a:latin typeface="Poppins Light"/>
              </a:rPr>
              <a:t>Either we can rollback or set a new state for the servers.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40642" b="24534"/>
          <a:stretch>
            <a:fillRect/>
          </a:stretch>
        </p:blipFill>
        <p:spPr>
          <a:xfrm flipH="false" flipV="false" rot="0">
            <a:off x="3057324" y="6852787"/>
            <a:ext cx="1892054" cy="24055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29688" y="7293023"/>
            <a:ext cx="1997740" cy="196527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321984"/>
            <a:ext cx="2028624" cy="167868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97086" y="6521043"/>
            <a:ext cx="1280570" cy="128057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31085" y="7293023"/>
            <a:ext cx="1997740" cy="196527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98483" y="6521043"/>
            <a:ext cx="1280570" cy="128057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11332" y="7293023"/>
            <a:ext cx="1997740" cy="196527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78730" y="6521043"/>
            <a:ext cx="1280570" cy="128057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3690841" y="6521043"/>
            <a:ext cx="4183411" cy="101447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Why use Puppet?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37381"/>
            <a:ext cx="1315035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>
                <a:solidFill>
                  <a:srgbClr val="FFFFFF"/>
                </a:solidFill>
                <a:latin typeface="Arimo Bold"/>
              </a:rPr>
              <a:t>Working of Puppet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13627"/>
            <a:ext cx="16770453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Poppins Light"/>
              </a:rPr>
              <a:t>The Puppet master is the system that manages important configuration information for all of the nodes that it controls by using manifests.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11343" t="12541" r="41842" b="23883"/>
          <a:stretch>
            <a:fillRect/>
          </a:stretch>
        </p:blipFill>
        <p:spPr>
          <a:xfrm flipH="false" flipV="false" rot="0">
            <a:off x="15369813" y="397454"/>
            <a:ext cx="2429340" cy="3299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DAEoug1tbc8</dc:identifier>
  <dcterms:modified xsi:type="dcterms:W3CDTF">2011-08-01T06:04:30Z</dcterms:modified>
  <cp:revision>1</cp:revision>
  <dc:title>Puppet</dc:title>
</cp:coreProperties>
</file>