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86" d="100"/>
          <a:sy n="86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11F5-08AE-48C7-9406-4D5305EBF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3AB68-C2EE-45C3-89E6-73EB1A99A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8293-CADA-4693-8A47-AD78430A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BE0C-EB3F-463B-9D50-4B2F5A57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459B-E8B9-4F6F-8B3A-81AF0B37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1BF-266E-4124-878B-92013941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7788A-D1D5-4C7C-9566-DA26E441D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65A8-63A1-4267-A808-B57A8AC3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B803-9C23-4A58-8B5D-BD716657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3E3E-B76F-4F04-9C7F-2020FF41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1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2B14E-6FFC-42C9-B7AB-DC3531F1E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94D6C-7D03-48F7-993B-A7919F215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0AA9-AA1A-4E4C-AB9D-BE33C35E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AC3B-6770-4267-9FCC-B4B69E7C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F1E5-15C6-4D07-A030-210A2BD0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D522-79BF-4DA3-80E2-9A447D20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0C01-3F2F-4BB2-B8B3-5C99C6F0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29B3-48C3-4840-BBD2-EE5C0EDD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0780-31FF-4E41-A572-95CBB4FB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5DA4-64D5-4CF3-99A1-815D3CF6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8321-E674-4371-B69D-692D943C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B3871-0326-489A-89FB-948D272C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7850-858C-4D75-B3D0-AA06BC33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7F4F-0D7C-4467-8E56-9B7EA7B7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7020-3D58-4121-92E1-03BB9D88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1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A266-8421-44AB-9220-C9957877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A9EA-748F-4FAA-8DFE-12692D64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18E88-ACC3-4A9F-8EE1-3040F1C3D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3C024-11B2-4052-89BA-9C467B9E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C359-7B74-48DA-97A5-57C8A8A5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42BC-7E16-4A5E-8DFC-3EB5C3F8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05C3-6713-47D8-BF63-2F3E0AAE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9E11-21B6-497A-B94F-44B2C078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9056C-A631-4612-ADC2-B54B874C8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B50CB-97D2-4A0B-9832-11B6DACF5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6C4DE-B19C-491B-99BD-BCA65F1B5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AA7C5-9CFB-46FC-8FE2-A7EA4E1F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81D13-9DD0-43A3-B15B-C29201E0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BE998-5E01-4E9B-AC2E-B0931FAC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9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7D03-6A9C-4A7A-BA89-E52D15A5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FCB44-8D64-470A-8CE5-6F65AD2D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FAE7-BEE6-4C98-AC01-836EA361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9297E-8E6D-48B0-A823-42CCA95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1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8402D-BA0A-4AC0-BEE4-66FC9FD7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B51BD-BED9-4541-BC52-43E778D3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FF51-3341-422D-8643-F448F620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5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F337-869F-440B-978B-145CEF1C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F8E1-F7F7-475B-B377-066DEB80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C6B29-88B7-4450-A398-E6DB0AE10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722AE-4579-4FA7-91B3-ED481162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1E5C8-3745-434C-901D-5DAFA78D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7C53-C921-4C9E-95CB-40BC5502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7F99-4EE0-4436-A6AA-05978A21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91511-1F9C-4568-8390-83E5055F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530FB-9C7E-4817-B626-CB5B5FA0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2D0F0-7835-412D-8957-C6C23F05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130E7-19C8-48E8-A58B-5E4F9682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9C4B-8DA6-4C65-8856-9D5F4642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D7999-3776-49F1-8418-2BABC2BC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621C-E771-48C1-96BA-5EF0CDE3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6403-25C9-4BA0-A3D5-D67A672CF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8EA2-3357-406C-93D5-70505667045E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9BDB-1350-45C0-A2C4-9815F8802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B876-6CD7-44DA-86D7-A312EACE7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2A2E-EA28-4E05-BF84-AEE49C508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4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45D0-AD93-4827-AB72-B80CB1DD0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B2F0-316A-4C41-BC31-B6F739B99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21432-5F37-4F39-A39C-AB3E2A9DF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3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7F978B-1416-433B-9D50-53DF55C09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58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7CE1F-E744-4EDB-9194-B7CDA8E5D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43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38A04-2E40-4BB2-A12C-DEF3184E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5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67520-8929-43C0-B75F-5B039AE29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6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34551B-BD12-4D3F-A358-87E6E22B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3" y="459420"/>
            <a:ext cx="11452194" cy="5956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66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AB9FB-1750-4F78-8E15-094C11E3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70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</dc:creator>
  <cp:lastModifiedBy>GV</cp:lastModifiedBy>
  <cp:revision>8</cp:revision>
  <dcterms:created xsi:type="dcterms:W3CDTF">2021-08-31T12:50:40Z</dcterms:created>
  <dcterms:modified xsi:type="dcterms:W3CDTF">2021-09-01T05:59:50Z</dcterms:modified>
</cp:coreProperties>
</file>