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8" r:id="rId4"/>
    <p:sldId id="257" r:id="rId5"/>
    <p:sldId id="262" r:id="rId6"/>
    <p:sldId id="259" r:id="rId7"/>
    <p:sldId id="261" r:id="rId8"/>
    <p:sldId id="260" r:id="rId9"/>
    <p:sldId id="265" r:id="rId10"/>
    <p:sldId id="266" r:id="rId11"/>
    <p:sldId id="264" r:id="rId12"/>
    <p:sldId id="267" r:id="rId13"/>
    <p:sldId id="268" r:id="rId14"/>
    <p:sldId id="269" r:id="rId15"/>
    <p:sldId id="271" r:id="rId16"/>
    <p:sldId id="272"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p:restoredTop sz="94629"/>
  </p:normalViewPr>
  <p:slideViewPr>
    <p:cSldViewPr snapToGrid="0" snapToObjects="1">
      <p:cViewPr varScale="1">
        <p:scale>
          <a:sx n="73" d="100"/>
          <a:sy n="73" d="100"/>
        </p:scale>
        <p:origin x="22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48F71-9005-4E0D-B162-32459A79586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0082EF6-D32F-4FDA-9771-616E2EF1D9AD}">
      <dgm:prSet/>
      <dgm:spPr/>
      <dgm:t>
        <a:bodyPr/>
        <a:lstStyle/>
        <a:p>
          <a:r>
            <a:rPr lang="en-US" dirty="0"/>
            <a:t>What Is DevOps</a:t>
          </a:r>
        </a:p>
      </dgm:t>
    </dgm:pt>
    <dgm:pt modelId="{68AADBFD-5B1B-4A0A-A9E9-E7FA8BD5F636}" type="parTrans" cxnId="{9FF27293-4411-4557-803B-0B0DFD709D89}">
      <dgm:prSet/>
      <dgm:spPr/>
      <dgm:t>
        <a:bodyPr/>
        <a:lstStyle/>
        <a:p>
          <a:endParaRPr lang="en-US"/>
        </a:p>
      </dgm:t>
    </dgm:pt>
    <dgm:pt modelId="{55D752A5-94F1-4E41-BE97-6C44CE3467E3}" type="sibTrans" cxnId="{9FF27293-4411-4557-803B-0B0DFD709D89}">
      <dgm:prSet/>
      <dgm:spPr/>
      <dgm:t>
        <a:bodyPr/>
        <a:lstStyle/>
        <a:p>
          <a:endParaRPr lang="en-US"/>
        </a:p>
      </dgm:t>
    </dgm:pt>
    <dgm:pt modelId="{7339AD13-12F3-49E7-A470-E13333EDDEAE}">
      <dgm:prSet/>
      <dgm:spPr/>
      <dgm:t>
        <a:bodyPr/>
        <a:lstStyle/>
        <a:p>
          <a:r>
            <a:rPr lang="en-US"/>
            <a:t>History of DevOps</a:t>
          </a:r>
        </a:p>
      </dgm:t>
    </dgm:pt>
    <dgm:pt modelId="{47467002-2C07-4B95-BB5A-0DF3C33F0861}" type="parTrans" cxnId="{238FF05B-4545-44C0-9EB1-0697B9DAA5F2}">
      <dgm:prSet/>
      <dgm:spPr/>
      <dgm:t>
        <a:bodyPr/>
        <a:lstStyle/>
        <a:p>
          <a:endParaRPr lang="en-US"/>
        </a:p>
      </dgm:t>
    </dgm:pt>
    <dgm:pt modelId="{D7D554AA-BA02-46E4-A2CB-53E03420D6E2}" type="sibTrans" cxnId="{238FF05B-4545-44C0-9EB1-0697B9DAA5F2}">
      <dgm:prSet/>
      <dgm:spPr/>
      <dgm:t>
        <a:bodyPr/>
        <a:lstStyle/>
        <a:p>
          <a:endParaRPr lang="en-US"/>
        </a:p>
      </dgm:t>
    </dgm:pt>
    <dgm:pt modelId="{38DF069C-5315-4A21-A613-FB77EB6A8563}">
      <dgm:prSet/>
      <dgm:spPr/>
      <dgm:t>
        <a:bodyPr/>
        <a:lstStyle/>
        <a:p>
          <a:r>
            <a:rPr lang="en-US"/>
            <a:t>DevOps definition</a:t>
          </a:r>
          <a:r>
            <a:rPr lang="en-IN"/>
            <a:t> </a:t>
          </a:r>
          <a:endParaRPr lang="en-US"/>
        </a:p>
      </dgm:t>
    </dgm:pt>
    <dgm:pt modelId="{1AC342F8-260F-470A-BDF6-B379DA8DA002}" type="parTrans" cxnId="{8080554E-5D9A-4FA6-8657-4E27ED2FB64F}">
      <dgm:prSet/>
      <dgm:spPr/>
      <dgm:t>
        <a:bodyPr/>
        <a:lstStyle/>
        <a:p>
          <a:endParaRPr lang="en-US"/>
        </a:p>
      </dgm:t>
    </dgm:pt>
    <dgm:pt modelId="{626EA026-FAC1-45E4-A955-5D1251A40630}" type="sibTrans" cxnId="{8080554E-5D9A-4FA6-8657-4E27ED2FB64F}">
      <dgm:prSet/>
      <dgm:spPr/>
      <dgm:t>
        <a:bodyPr/>
        <a:lstStyle/>
        <a:p>
          <a:endParaRPr lang="en-US"/>
        </a:p>
      </dgm:t>
    </dgm:pt>
    <dgm:pt modelId="{B9BE6501-E23E-4DD4-85CC-A3381DB7F90D}">
      <dgm:prSet/>
      <dgm:spPr/>
      <dgm:t>
        <a:bodyPr/>
        <a:lstStyle/>
        <a:p>
          <a:r>
            <a:rPr lang="en-US"/>
            <a:t>DevOps Main Objectives</a:t>
          </a:r>
          <a:r>
            <a:rPr lang="en-IN"/>
            <a:t> </a:t>
          </a:r>
          <a:endParaRPr lang="en-US"/>
        </a:p>
      </dgm:t>
    </dgm:pt>
    <dgm:pt modelId="{B5A05233-3355-4F10-B695-A62F2CA2EAEE}" type="parTrans" cxnId="{B3F13F45-FA3F-4DB5-B90B-0678C115EEC7}">
      <dgm:prSet/>
      <dgm:spPr/>
      <dgm:t>
        <a:bodyPr/>
        <a:lstStyle/>
        <a:p>
          <a:endParaRPr lang="en-US"/>
        </a:p>
      </dgm:t>
    </dgm:pt>
    <dgm:pt modelId="{6C73D0EA-9948-4BE7-BE4E-469EAFC040AA}" type="sibTrans" cxnId="{B3F13F45-FA3F-4DB5-B90B-0678C115EEC7}">
      <dgm:prSet/>
      <dgm:spPr/>
      <dgm:t>
        <a:bodyPr/>
        <a:lstStyle/>
        <a:p>
          <a:endParaRPr lang="en-US"/>
        </a:p>
      </dgm:t>
    </dgm:pt>
    <dgm:pt modelId="{1C74B4FC-F363-4BB5-AC37-B0B052E57160}">
      <dgm:prSet/>
      <dgm:spPr/>
      <dgm:t>
        <a:bodyPr/>
        <a:lstStyle/>
        <a:p>
          <a:r>
            <a:rPr lang="en-US"/>
            <a:t>DevOps and Software Development Life Cycle (Waterfall Model, &amp; Agile Model) </a:t>
          </a:r>
        </a:p>
      </dgm:t>
    </dgm:pt>
    <dgm:pt modelId="{5605FC15-157E-472B-8C7D-4CB359297F07}" type="parTrans" cxnId="{9B62B039-3FAE-4FA4-A734-7427CE73392A}">
      <dgm:prSet/>
      <dgm:spPr/>
      <dgm:t>
        <a:bodyPr/>
        <a:lstStyle/>
        <a:p>
          <a:endParaRPr lang="en-US"/>
        </a:p>
      </dgm:t>
    </dgm:pt>
    <dgm:pt modelId="{3C576656-44E8-464F-8798-358A02E2DC0D}" type="sibTrans" cxnId="{9B62B039-3FAE-4FA4-A734-7427CE73392A}">
      <dgm:prSet/>
      <dgm:spPr/>
      <dgm:t>
        <a:bodyPr/>
        <a:lstStyle/>
        <a:p>
          <a:endParaRPr lang="en-US"/>
        </a:p>
      </dgm:t>
    </dgm:pt>
    <dgm:pt modelId="{9BA16243-C713-4D10-93DE-68279925ACE0}">
      <dgm:prSet/>
      <dgm:spPr/>
      <dgm:t>
        <a:bodyPr/>
        <a:lstStyle/>
        <a:p>
          <a:r>
            <a:rPr lang="en-US" dirty="0"/>
            <a:t>Continuous Integration &amp; Deployment (Jenkins)</a:t>
          </a:r>
        </a:p>
      </dgm:t>
    </dgm:pt>
    <dgm:pt modelId="{F176C1DA-7DB3-4BCA-A983-EBF6133F49C6}" type="parTrans" cxnId="{DB37B056-DFD2-4841-8609-267B8BEEEFDA}">
      <dgm:prSet/>
      <dgm:spPr/>
      <dgm:t>
        <a:bodyPr/>
        <a:lstStyle/>
        <a:p>
          <a:endParaRPr lang="en-US"/>
        </a:p>
      </dgm:t>
    </dgm:pt>
    <dgm:pt modelId="{B5D1B74E-99D1-4794-B8A3-C582E5B740BE}" type="sibTrans" cxnId="{DB37B056-DFD2-4841-8609-267B8BEEEFDA}">
      <dgm:prSet/>
      <dgm:spPr/>
      <dgm:t>
        <a:bodyPr/>
        <a:lstStyle/>
        <a:p>
          <a:endParaRPr lang="en-US"/>
        </a:p>
      </dgm:t>
    </dgm:pt>
    <dgm:pt modelId="{FF35F35D-2EC2-46B0-A2AA-8CE4F4F0B751}">
      <dgm:prSet/>
      <dgm:spPr/>
      <dgm:t>
        <a:bodyPr/>
        <a:lstStyle/>
        <a:p>
          <a:r>
            <a:rPr lang="en-US" dirty="0"/>
            <a:t>Containers and Virtual Development (Docker, Vagrant),</a:t>
          </a:r>
          <a:r>
            <a:rPr lang="en-IN" dirty="0"/>
            <a:t> </a:t>
          </a:r>
          <a:endParaRPr lang="en-US" dirty="0"/>
        </a:p>
      </dgm:t>
    </dgm:pt>
    <dgm:pt modelId="{E2A52709-B12F-40B6-8B8D-DF142ADBB4A1}" type="parTrans" cxnId="{895E21F5-595B-49F0-93E0-3601100F059A}">
      <dgm:prSet/>
      <dgm:spPr/>
      <dgm:t>
        <a:bodyPr/>
        <a:lstStyle/>
        <a:p>
          <a:endParaRPr lang="en-US"/>
        </a:p>
      </dgm:t>
    </dgm:pt>
    <dgm:pt modelId="{E85ECC56-0917-48A1-B60F-B36DE8E19AE1}" type="sibTrans" cxnId="{895E21F5-595B-49F0-93E0-3601100F059A}">
      <dgm:prSet/>
      <dgm:spPr/>
      <dgm:t>
        <a:bodyPr/>
        <a:lstStyle/>
        <a:p>
          <a:endParaRPr lang="en-US"/>
        </a:p>
      </dgm:t>
    </dgm:pt>
    <dgm:pt modelId="{227052D7-7BD6-4852-B369-DDB91CBCF09A}">
      <dgm:prSet/>
      <dgm:spPr/>
      <dgm:t>
        <a:bodyPr/>
        <a:lstStyle/>
        <a:p>
          <a:r>
            <a:rPr lang="en-US"/>
            <a:t>Configuration Management Tools (Ansible, Puppet &amp; Chef)</a:t>
          </a:r>
          <a:r>
            <a:rPr lang="en-IN"/>
            <a:t> </a:t>
          </a:r>
          <a:endParaRPr lang="en-US"/>
        </a:p>
      </dgm:t>
    </dgm:pt>
    <dgm:pt modelId="{45E9F668-494F-4492-8019-9CE783DD188F}" type="parTrans" cxnId="{BDDCC23B-74FA-4010-ABFC-D56E266D314F}">
      <dgm:prSet/>
      <dgm:spPr/>
      <dgm:t>
        <a:bodyPr/>
        <a:lstStyle/>
        <a:p>
          <a:endParaRPr lang="en-US"/>
        </a:p>
      </dgm:t>
    </dgm:pt>
    <dgm:pt modelId="{0F7A1171-B5C2-4F90-B181-6578DC56FC8A}" type="sibTrans" cxnId="{BDDCC23B-74FA-4010-ABFC-D56E266D314F}">
      <dgm:prSet/>
      <dgm:spPr/>
      <dgm:t>
        <a:bodyPr/>
        <a:lstStyle/>
        <a:p>
          <a:endParaRPr lang="en-US"/>
        </a:p>
      </dgm:t>
    </dgm:pt>
    <dgm:pt modelId="{F77D190C-EF97-F14F-BB56-E4DD74B47168}" type="pres">
      <dgm:prSet presAssocID="{C6848F71-9005-4E0D-B162-32459A795862}" presName="vert0" presStyleCnt="0">
        <dgm:presLayoutVars>
          <dgm:dir/>
          <dgm:animOne val="branch"/>
          <dgm:animLvl val="lvl"/>
        </dgm:presLayoutVars>
      </dgm:prSet>
      <dgm:spPr/>
    </dgm:pt>
    <dgm:pt modelId="{B60CD135-45A3-AC4C-8004-2FCA40C329AD}" type="pres">
      <dgm:prSet presAssocID="{40082EF6-D32F-4FDA-9771-616E2EF1D9AD}" presName="thickLine" presStyleLbl="alignNode1" presStyleIdx="0" presStyleCnt="8"/>
      <dgm:spPr/>
    </dgm:pt>
    <dgm:pt modelId="{DA9F25DE-DE8D-904F-95BD-84E00CC6D1FD}" type="pres">
      <dgm:prSet presAssocID="{40082EF6-D32F-4FDA-9771-616E2EF1D9AD}" presName="horz1" presStyleCnt="0"/>
      <dgm:spPr/>
    </dgm:pt>
    <dgm:pt modelId="{4B7393D5-4DE0-644D-945B-5175A23594F2}" type="pres">
      <dgm:prSet presAssocID="{40082EF6-D32F-4FDA-9771-616E2EF1D9AD}" presName="tx1" presStyleLbl="revTx" presStyleIdx="0" presStyleCnt="8"/>
      <dgm:spPr/>
    </dgm:pt>
    <dgm:pt modelId="{5DD1642D-B944-3148-A41B-234122BFE778}" type="pres">
      <dgm:prSet presAssocID="{40082EF6-D32F-4FDA-9771-616E2EF1D9AD}" presName="vert1" presStyleCnt="0"/>
      <dgm:spPr/>
    </dgm:pt>
    <dgm:pt modelId="{4A0C4B5F-ED0E-AE46-8A30-8FA2F023509F}" type="pres">
      <dgm:prSet presAssocID="{7339AD13-12F3-49E7-A470-E13333EDDEAE}" presName="thickLine" presStyleLbl="alignNode1" presStyleIdx="1" presStyleCnt="8"/>
      <dgm:spPr/>
    </dgm:pt>
    <dgm:pt modelId="{4B5A87BD-6934-8148-9FEB-629BD617D84F}" type="pres">
      <dgm:prSet presAssocID="{7339AD13-12F3-49E7-A470-E13333EDDEAE}" presName="horz1" presStyleCnt="0"/>
      <dgm:spPr/>
    </dgm:pt>
    <dgm:pt modelId="{7EEA02F7-CDE5-D64D-965F-EF0BBD728547}" type="pres">
      <dgm:prSet presAssocID="{7339AD13-12F3-49E7-A470-E13333EDDEAE}" presName="tx1" presStyleLbl="revTx" presStyleIdx="1" presStyleCnt="8"/>
      <dgm:spPr/>
    </dgm:pt>
    <dgm:pt modelId="{C0C63A2A-8490-7C49-8EC1-E15A5BDC5C07}" type="pres">
      <dgm:prSet presAssocID="{7339AD13-12F3-49E7-A470-E13333EDDEAE}" presName="vert1" presStyleCnt="0"/>
      <dgm:spPr/>
    </dgm:pt>
    <dgm:pt modelId="{CB4F572A-D046-A349-ACE9-362B100BF040}" type="pres">
      <dgm:prSet presAssocID="{38DF069C-5315-4A21-A613-FB77EB6A8563}" presName="thickLine" presStyleLbl="alignNode1" presStyleIdx="2" presStyleCnt="8"/>
      <dgm:spPr/>
    </dgm:pt>
    <dgm:pt modelId="{CCF4DE3E-9276-A041-83CB-C2E24A78F1FE}" type="pres">
      <dgm:prSet presAssocID="{38DF069C-5315-4A21-A613-FB77EB6A8563}" presName="horz1" presStyleCnt="0"/>
      <dgm:spPr/>
    </dgm:pt>
    <dgm:pt modelId="{3F403F8E-5B76-2B41-84A5-C9BB354836DC}" type="pres">
      <dgm:prSet presAssocID="{38DF069C-5315-4A21-A613-FB77EB6A8563}" presName="tx1" presStyleLbl="revTx" presStyleIdx="2" presStyleCnt="8"/>
      <dgm:spPr/>
    </dgm:pt>
    <dgm:pt modelId="{6137A02E-6B0F-DB45-9FE2-284A54B02EE9}" type="pres">
      <dgm:prSet presAssocID="{38DF069C-5315-4A21-A613-FB77EB6A8563}" presName="vert1" presStyleCnt="0"/>
      <dgm:spPr/>
    </dgm:pt>
    <dgm:pt modelId="{1F8B46FB-983C-174C-A13E-7A2A07078571}" type="pres">
      <dgm:prSet presAssocID="{B9BE6501-E23E-4DD4-85CC-A3381DB7F90D}" presName="thickLine" presStyleLbl="alignNode1" presStyleIdx="3" presStyleCnt="8"/>
      <dgm:spPr/>
    </dgm:pt>
    <dgm:pt modelId="{1B102D4E-5D65-7D43-A7F3-ABDE3B3522F0}" type="pres">
      <dgm:prSet presAssocID="{B9BE6501-E23E-4DD4-85CC-A3381DB7F90D}" presName="horz1" presStyleCnt="0"/>
      <dgm:spPr/>
    </dgm:pt>
    <dgm:pt modelId="{CE05A05C-F2D4-7A47-83C6-910F173C025E}" type="pres">
      <dgm:prSet presAssocID="{B9BE6501-E23E-4DD4-85CC-A3381DB7F90D}" presName="tx1" presStyleLbl="revTx" presStyleIdx="3" presStyleCnt="8"/>
      <dgm:spPr/>
    </dgm:pt>
    <dgm:pt modelId="{8E324189-F56B-564D-831A-2C3C6B443414}" type="pres">
      <dgm:prSet presAssocID="{B9BE6501-E23E-4DD4-85CC-A3381DB7F90D}" presName="vert1" presStyleCnt="0"/>
      <dgm:spPr/>
    </dgm:pt>
    <dgm:pt modelId="{A4E8974C-E2A5-A542-A64F-12BA146CC8E1}" type="pres">
      <dgm:prSet presAssocID="{1C74B4FC-F363-4BB5-AC37-B0B052E57160}" presName="thickLine" presStyleLbl="alignNode1" presStyleIdx="4" presStyleCnt="8"/>
      <dgm:spPr/>
    </dgm:pt>
    <dgm:pt modelId="{AF5BB808-56E6-2B42-9F55-0C00FF9B6E3A}" type="pres">
      <dgm:prSet presAssocID="{1C74B4FC-F363-4BB5-AC37-B0B052E57160}" presName="horz1" presStyleCnt="0"/>
      <dgm:spPr/>
    </dgm:pt>
    <dgm:pt modelId="{3E0BCAB4-6759-4E48-9870-5AD0367D24CC}" type="pres">
      <dgm:prSet presAssocID="{1C74B4FC-F363-4BB5-AC37-B0B052E57160}" presName="tx1" presStyleLbl="revTx" presStyleIdx="4" presStyleCnt="8"/>
      <dgm:spPr/>
    </dgm:pt>
    <dgm:pt modelId="{58A39E42-9DA9-7547-B054-7F15735A8B05}" type="pres">
      <dgm:prSet presAssocID="{1C74B4FC-F363-4BB5-AC37-B0B052E57160}" presName="vert1" presStyleCnt="0"/>
      <dgm:spPr/>
    </dgm:pt>
    <dgm:pt modelId="{7B173070-7102-4447-96D8-54A02A049D91}" type="pres">
      <dgm:prSet presAssocID="{9BA16243-C713-4D10-93DE-68279925ACE0}" presName="thickLine" presStyleLbl="alignNode1" presStyleIdx="5" presStyleCnt="8"/>
      <dgm:spPr/>
    </dgm:pt>
    <dgm:pt modelId="{605E2AE9-9F40-644E-8900-E57C4524FE3C}" type="pres">
      <dgm:prSet presAssocID="{9BA16243-C713-4D10-93DE-68279925ACE0}" presName="horz1" presStyleCnt="0"/>
      <dgm:spPr/>
    </dgm:pt>
    <dgm:pt modelId="{A964B287-D41E-3B49-A84F-5E2717298676}" type="pres">
      <dgm:prSet presAssocID="{9BA16243-C713-4D10-93DE-68279925ACE0}" presName="tx1" presStyleLbl="revTx" presStyleIdx="5" presStyleCnt="8"/>
      <dgm:spPr/>
    </dgm:pt>
    <dgm:pt modelId="{293F1AFF-6794-7D44-A23A-E557A8FDFA52}" type="pres">
      <dgm:prSet presAssocID="{9BA16243-C713-4D10-93DE-68279925ACE0}" presName="vert1" presStyleCnt="0"/>
      <dgm:spPr/>
    </dgm:pt>
    <dgm:pt modelId="{1D8C6B84-EC0C-664F-B8EC-FA6C786ED992}" type="pres">
      <dgm:prSet presAssocID="{FF35F35D-2EC2-46B0-A2AA-8CE4F4F0B751}" presName="thickLine" presStyleLbl="alignNode1" presStyleIdx="6" presStyleCnt="8"/>
      <dgm:spPr/>
    </dgm:pt>
    <dgm:pt modelId="{9232AD55-A071-8444-9742-1DF01AED7AF1}" type="pres">
      <dgm:prSet presAssocID="{FF35F35D-2EC2-46B0-A2AA-8CE4F4F0B751}" presName="horz1" presStyleCnt="0"/>
      <dgm:spPr/>
    </dgm:pt>
    <dgm:pt modelId="{465256C0-D9F5-F842-B160-CA4C70326256}" type="pres">
      <dgm:prSet presAssocID="{FF35F35D-2EC2-46B0-A2AA-8CE4F4F0B751}" presName="tx1" presStyleLbl="revTx" presStyleIdx="6" presStyleCnt="8"/>
      <dgm:spPr/>
    </dgm:pt>
    <dgm:pt modelId="{9DDF15D6-711A-9943-B7DF-A0FE4E39BCC9}" type="pres">
      <dgm:prSet presAssocID="{FF35F35D-2EC2-46B0-A2AA-8CE4F4F0B751}" presName="vert1" presStyleCnt="0"/>
      <dgm:spPr/>
    </dgm:pt>
    <dgm:pt modelId="{7685281D-1F8B-6545-9EC6-8922757F8FB3}" type="pres">
      <dgm:prSet presAssocID="{227052D7-7BD6-4852-B369-DDB91CBCF09A}" presName="thickLine" presStyleLbl="alignNode1" presStyleIdx="7" presStyleCnt="8"/>
      <dgm:spPr/>
    </dgm:pt>
    <dgm:pt modelId="{9D645C33-8B5B-0041-B110-C5BE6B8E4733}" type="pres">
      <dgm:prSet presAssocID="{227052D7-7BD6-4852-B369-DDB91CBCF09A}" presName="horz1" presStyleCnt="0"/>
      <dgm:spPr/>
    </dgm:pt>
    <dgm:pt modelId="{91BAE43C-9FF7-904C-8BC5-86D35810288B}" type="pres">
      <dgm:prSet presAssocID="{227052D7-7BD6-4852-B369-DDB91CBCF09A}" presName="tx1" presStyleLbl="revTx" presStyleIdx="7" presStyleCnt="8"/>
      <dgm:spPr/>
    </dgm:pt>
    <dgm:pt modelId="{25859F9C-5BA5-D646-B049-72FC23AAC907}" type="pres">
      <dgm:prSet presAssocID="{227052D7-7BD6-4852-B369-DDB91CBCF09A}" presName="vert1" presStyleCnt="0"/>
      <dgm:spPr/>
    </dgm:pt>
  </dgm:ptLst>
  <dgm:cxnLst>
    <dgm:cxn modelId="{677F5E01-013D-A341-8301-48632E28F755}" type="presOf" srcId="{7339AD13-12F3-49E7-A470-E13333EDDEAE}" destId="{7EEA02F7-CDE5-D64D-965F-EF0BBD728547}" srcOrd="0" destOrd="0" presId="urn:microsoft.com/office/officeart/2008/layout/LinedList"/>
    <dgm:cxn modelId="{9B62B039-3FAE-4FA4-A734-7427CE73392A}" srcId="{C6848F71-9005-4E0D-B162-32459A795862}" destId="{1C74B4FC-F363-4BB5-AC37-B0B052E57160}" srcOrd="4" destOrd="0" parTransId="{5605FC15-157E-472B-8C7D-4CB359297F07}" sibTransId="{3C576656-44E8-464F-8798-358A02E2DC0D}"/>
    <dgm:cxn modelId="{BDDCC23B-74FA-4010-ABFC-D56E266D314F}" srcId="{C6848F71-9005-4E0D-B162-32459A795862}" destId="{227052D7-7BD6-4852-B369-DDB91CBCF09A}" srcOrd="7" destOrd="0" parTransId="{45E9F668-494F-4492-8019-9CE783DD188F}" sibTransId="{0F7A1171-B5C2-4F90-B181-6578DC56FC8A}"/>
    <dgm:cxn modelId="{B3F13F45-FA3F-4DB5-B90B-0678C115EEC7}" srcId="{C6848F71-9005-4E0D-B162-32459A795862}" destId="{B9BE6501-E23E-4DD4-85CC-A3381DB7F90D}" srcOrd="3" destOrd="0" parTransId="{B5A05233-3355-4F10-B695-A62F2CA2EAEE}" sibTransId="{6C73D0EA-9948-4BE7-BE4E-469EAFC040AA}"/>
    <dgm:cxn modelId="{8080554E-5D9A-4FA6-8657-4E27ED2FB64F}" srcId="{C6848F71-9005-4E0D-B162-32459A795862}" destId="{38DF069C-5315-4A21-A613-FB77EB6A8563}" srcOrd="2" destOrd="0" parTransId="{1AC342F8-260F-470A-BDF6-B379DA8DA002}" sibTransId="{626EA026-FAC1-45E4-A955-5D1251A40630}"/>
    <dgm:cxn modelId="{DB37B056-DFD2-4841-8609-267B8BEEEFDA}" srcId="{C6848F71-9005-4E0D-B162-32459A795862}" destId="{9BA16243-C713-4D10-93DE-68279925ACE0}" srcOrd="5" destOrd="0" parTransId="{F176C1DA-7DB3-4BCA-A983-EBF6133F49C6}" sibTransId="{B5D1B74E-99D1-4794-B8A3-C582E5B740BE}"/>
    <dgm:cxn modelId="{238FF05B-4545-44C0-9EB1-0697B9DAA5F2}" srcId="{C6848F71-9005-4E0D-B162-32459A795862}" destId="{7339AD13-12F3-49E7-A470-E13333EDDEAE}" srcOrd="1" destOrd="0" parTransId="{47467002-2C07-4B95-BB5A-0DF3C33F0861}" sibTransId="{D7D554AA-BA02-46E4-A2CB-53E03420D6E2}"/>
    <dgm:cxn modelId="{5321656D-CDA1-3149-9DB0-6378806533C7}" type="presOf" srcId="{1C74B4FC-F363-4BB5-AC37-B0B052E57160}" destId="{3E0BCAB4-6759-4E48-9870-5AD0367D24CC}" srcOrd="0" destOrd="0" presId="urn:microsoft.com/office/officeart/2008/layout/LinedList"/>
    <dgm:cxn modelId="{D538BE6D-99AA-B54C-8A34-6C7C5A384A36}" type="presOf" srcId="{FF35F35D-2EC2-46B0-A2AA-8CE4F4F0B751}" destId="{465256C0-D9F5-F842-B160-CA4C70326256}" srcOrd="0" destOrd="0" presId="urn:microsoft.com/office/officeart/2008/layout/LinedList"/>
    <dgm:cxn modelId="{93994B71-3B4B-E24A-A271-B01C5D85B5ED}" type="presOf" srcId="{9BA16243-C713-4D10-93DE-68279925ACE0}" destId="{A964B287-D41E-3B49-A84F-5E2717298676}" srcOrd="0" destOrd="0" presId="urn:microsoft.com/office/officeart/2008/layout/LinedList"/>
    <dgm:cxn modelId="{9FF27293-4411-4557-803B-0B0DFD709D89}" srcId="{C6848F71-9005-4E0D-B162-32459A795862}" destId="{40082EF6-D32F-4FDA-9771-616E2EF1D9AD}" srcOrd="0" destOrd="0" parTransId="{68AADBFD-5B1B-4A0A-A9E9-E7FA8BD5F636}" sibTransId="{55D752A5-94F1-4E41-BE97-6C44CE3467E3}"/>
    <dgm:cxn modelId="{DC869499-9993-8E4D-8C72-28481866EEF3}" type="presOf" srcId="{38DF069C-5315-4A21-A613-FB77EB6A8563}" destId="{3F403F8E-5B76-2B41-84A5-C9BB354836DC}" srcOrd="0" destOrd="0" presId="urn:microsoft.com/office/officeart/2008/layout/LinedList"/>
    <dgm:cxn modelId="{49A54EB3-547C-2B45-9791-F5BC7B65C9FD}" type="presOf" srcId="{227052D7-7BD6-4852-B369-DDB91CBCF09A}" destId="{91BAE43C-9FF7-904C-8BC5-86D35810288B}" srcOrd="0" destOrd="0" presId="urn:microsoft.com/office/officeart/2008/layout/LinedList"/>
    <dgm:cxn modelId="{A553F4CE-BA53-6C49-B0FC-24E6371E3361}" type="presOf" srcId="{B9BE6501-E23E-4DD4-85CC-A3381DB7F90D}" destId="{CE05A05C-F2D4-7A47-83C6-910F173C025E}" srcOrd="0" destOrd="0" presId="urn:microsoft.com/office/officeart/2008/layout/LinedList"/>
    <dgm:cxn modelId="{871F84E3-B2D8-604B-94D2-67C70FF9C2FA}" type="presOf" srcId="{40082EF6-D32F-4FDA-9771-616E2EF1D9AD}" destId="{4B7393D5-4DE0-644D-945B-5175A23594F2}" srcOrd="0" destOrd="0" presId="urn:microsoft.com/office/officeart/2008/layout/LinedList"/>
    <dgm:cxn modelId="{2CA09EEB-F731-364F-AD3C-07D8FF2EEF89}" type="presOf" srcId="{C6848F71-9005-4E0D-B162-32459A795862}" destId="{F77D190C-EF97-F14F-BB56-E4DD74B47168}" srcOrd="0" destOrd="0" presId="urn:microsoft.com/office/officeart/2008/layout/LinedList"/>
    <dgm:cxn modelId="{895E21F5-595B-49F0-93E0-3601100F059A}" srcId="{C6848F71-9005-4E0D-B162-32459A795862}" destId="{FF35F35D-2EC2-46B0-A2AA-8CE4F4F0B751}" srcOrd="6" destOrd="0" parTransId="{E2A52709-B12F-40B6-8B8D-DF142ADBB4A1}" sibTransId="{E85ECC56-0917-48A1-B60F-B36DE8E19AE1}"/>
    <dgm:cxn modelId="{66F84DCA-3CA2-6244-8392-BD54091CA52C}" type="presParOf" srcId="{F77D190C-EF97-F14F-BB56-E4DD74B47168}" destId="{B60CD135-45A3-AC4C-8004-2FCA40C329AD}" srcOrd="0" destOrd="0" presId="urn:microsoft.com/office/officeart/2008/layout/LinedList"/>
    <dgm:cxn modelId="{A2AE342C-8E37-3D4C-9073-0D6669C16520}" type="presParOf" srcId="{F77D190C-EF97-F14F-BB56-E4DD74B47168}" destId="{DA9F25DE-DE8D-904F-95BD-84E00CC6D1FD}" srcOrd="1" destOrd="0" presId="urn:microsoft.com/office/officeart/2008/layout/LinedList"/>
    <dgm:cxn modelId="{4372BE6A-73EB-6D47-8E0B-00A75740BF17}" type="presParOf" srcId="{DA9F25DE-DE8D-904F-95BD-84E00CC6D1FD}" destId="{4B7393D5-4DE0-644D-945B-5175A23594F2}" srcOrd="0" destOrd="0" presId="urn:microsoft.com/office/officeart/2008/layout/LinedList"/>
    <dgm:cxn modelId="{2D18E71F-420E-D14C-A023-C8317ED87954}" type="presParOf" srcId="{DA9F25DE-DE8D-904F-95BD-84E00CC6D1FD}" destId="{5DD1642D-B944-3148-A41B-234122BFE778}" srcOrd="1" destOrd="0" presId="urn:microsoft.com/office/officeart/2008/layout/LinedList"/>
    <dgm:cxn modelId="{F350CB64-8834-9143-8ED8-68369811FD66}" type="presParOf" srcId="{F77D190C-EF97-F14F-BB56-E4DD74B47168}" destId="{4A0C4B5F-ED0E-AE46-8A30-8FA2F023509F}" srcOrd="2" destOrd="0" presId="urn:microsoft.com/office/officeart/2008/layout/LinedList"/>
    <dgm:cxn modelId="{7ED39E4A-03D3-9346-B0FF-6652F4C3A3A1}" type="presParOf" srcId="{F77D190C-EF97-F14F-BB56-E4DD74B47168}" destId="{4B5A87BD-6934-8148-9FEB-629BD617D84F}" srcOrd="3" destOrd="0" presId="urn:microsoft.com/office/officeart/2008/layout/LinedList"/>
    <dgm:cxn modelId="{51F5FB2D-7C36-6C40-ADC9-786DFB1BBE1D}" type="presParOf" srcId="{4B5A87BD-6934-8148-9FEB-629BD617D84F}" destId="{7EEA02F7-CDE5-D64D-965F-EF0BBD728547}" srcOrd="0" destOrd="0" presId="urn:microsoft.com/office/officeart/2008/layout/LinedList"/>
    <dgm:cxn modelId="{A05CA09A-74FA-C04D-964E-642F129A88A2}" type="presParOf" srcId="{4B5A87BD-6934-8148-9FEB-629BD617D84F}" destId="{C0C63A2A-8490-7C49-8EC1-E15A5BDC5C07}" srcOrd="1" destOrd="0" presId="urn:microsoft.com/office/officeart/2008/layout/LinedList"/>
    <dgm:cxn modelId="{387D1A7F-C3E1-AF46-B69D-D1FECD513F49}" type="presParOf" srcId="{F77D190C-EF97-F14F-BB56-E4DD74B47168}" destId="{CB4F572A-D046-A349-ACE9-362B100BF040}" srcOrd="4" destOrd="0" presId="urn:microsoft.com/office/officeart/2008/layout/LinedList"/>
    <dgm:cxn modelId="{392B1757-765E-FC42-BF18-1D079EC642B5}" type="presParOf" srcId="{F77D190C-EF97-F14F-BB56-E4DD74B47168}" destId="{CCF4DE3E-9276-A041-83CB-C2E24A78F1FE}" srcOrd="5" destOrd="0" presId="urn:microsoft.com/office/officeart/2008/layout/LinedList"/>
    <dgm:cxn modelId="{62142127-E1AB-0943-8AB4-2DF3FDD24A9A}" type="presParOf" srcId="{CCF4DE3E-9276-A041-83CB-C2E24A78F1FE}" destId="{3F403F8E-5B76-2B41-84A5-C9BB354836DC}" srcOrd="0" destOrd="0" presId="urn:microsoft.com/office/officeart/2008/layout/LinedList"/>
    <dgm:cxn modelId="{B5EC78AA-DDA0-6547-8CCE-78C7BA630E53}" type="presParOf" srcId="{CCF4DE3E-9276-A041-83CB-C2E24A78F1FE}" destId="{6137A02E-6B0F-DB45-9FE2-284A54B02EE9}" srcOrd="1" destOrd="0" presId="urn:microsoft.com/office/officeart/2008/layout/LinedList"/>
    <dgm:cxn modelId="{8A462134-733B-FD4D-AF2D-097B9F3051E7}" type="presParOf" srcId="{F77D190C-EF97-F14F-BB56-E4DD74B47168}" destId="{1F8B46FB-983C-174C-A13E-7A2A07078571}" srcOrd="6" destOrd="0" presId="urn:microsoft.com/office/officeart/2008/layout/LinedList"/>
    <dgm:cxn modelId="{D4A8DC31-7241-7547-A70D-EDAC0986B57C}" type="presParOf" srcId="{F77D190C-EF97-F14F-BB56-E4DD74B47168}" destId="{1B102D4E-5D65-7D43-A7F3-ABDE3B3522F0}" srcOrd="7" destOrd="0" presId="urn:microsoft.com/office/officeart/2008/layout/LinedList"/>
    <dgm:cxn modelId="{76DA1D47-E695-E240-A78B-5AE0CC8F915A}" type="presParOf" srcId="{1B102D4E-5D65-7D43-A7F3-ABDE3B3522F0}" destId="{CE05A05C-F2D4-7A47-83C6-910F173C025E}" srcOrd="0" destOrd="0" presId="urn:microsoft.com/office/officeart/2008/layout/LinedList"/>
    <dgm:cxn modelId="{F07B2885-FAB2-8445-B92E-9CE446D96DF6}" type="presParOf" srcId="{1B102D4E-5D65-7D43-A7F3-ABDE3B3522F0}" destId="{8E324189-F56B-564D-831A-2C3C6B443414}" srcOrd="1" destOrd="0" presId="urn:microsoft.com/office/officeart/2008/layout/LinedList"/>
    <dgm:cxn modelId="{209F60C2-32EB-A444-9825-AEAE96CCB876}" type="presParOf" srcId="{F77D190C-EF97-F14F-BB56-E4DD74B47168}" destId="{A4E8974C-E2A5-A542-A64F-12BA146CC8E1}" srcOrd="8" destOrd="0" presId="urn:microsoft.com/office/officeart/2008/layout/LinedList"/>
    <dgm:cxn modelId="{1E95B21A-7C73-2542-ADBD-3010948F3327}" type="presParOf" srcId="{F77D190C-EF97-F14F-BB56-E4DD74B47168}" destId="{AF5BB808-56E6-2B42-9F55-0C00FF9B6E3A}" srcOrd="9" destOrd="0" presId="urn:microsoft.com/office/officeart/2008/layout/LinedList"/>
    <dgm:cxn modelId="{3F7576C1-93E4-5843-AEEC-D7D77E0A245F}" type="presParOf" srcId="{AF5BB808-56E6-2B42-9F55-0C00FF9B6E3A}" destId="{3E0BCAB4-6759-4E48-9870-5AD0367D24CC}" srcOrd="0" destOrd="0" presId="urn:microsoft.com/office/officeart/2008/layout/LinedList"/>
    <dgm:cxn modelId="{E8034817-C723-8040-8A1D-46F15EAA6808}" type="presParOf" srcId="{AF5BB808-56E6-2B42-9F55-0C00FF9B6E3A}" destId="{58A39E42-9DA9-7547-B054-7F15735A8B05}" srcOrd="1" destOrd="0" presId="urn:microsoft.com/office/officeart/2008/layout/LinedList"/>
    <dgm:cxn modelId="{F5809BCA-76F7-CF43-AE62-7FC99E43DB3D}" type="presParOf" srcId="{F77D190C-EF97-F14F-BB56-E4DD74B47168}" destId="{7B173070-7102-4447-96D8-54A02A049D91}" srcOrd="10" destOrd="0" presId="urn:microsoft.com/office/officeart/2008/layout/LinedList"/>
    <dgm:cxn modelId="{85A733A7-138B-334B-BEF0-757C327AE761}" type="presParOf" srcId="{F77D190C-EF97-F14F-BB56-E4DD74B47168}" destId="{605E2AE9-9F40-644E-8900-E57C4524FE3C}" srcOrd="11" destOrd="0" presId="urn:microsoft.com/office/officeart/2008/layout/LinedList"/>
    <dgm:cxn modelId="{C8525564-FEF0-7549-9E5F-72FA7568E897}" type="presParOf" srcId="{605E2AE9-9F40-644E-8900-E57C4524FE3C}" destId="{A964B287-D41E-3B49-A84F-5E2717298676}" srcOrd="0" destOrd="0" presId="urn:microsoft.com/office/officeart/2008/layout/LinedList"/>
    <dgm:cxn modelId="{058D6325-2720-4B4A-9BC0-38E4699A9DBD}" type="presParOf" srcId="{605E2AE9-9F40-644E-8900-E57C4524FE3C}" destId="{293F1AFF-6794-7D44-A23A-E557A8FDFA52}" srcOrd="1" destOrd="0" presId="urn:microsoft.com/office/officeart/2008/layout/LinedList"/>
    <dgm:cxn modelId="{54C2A026-606D-E141-871E-BEA58D65BDB4}" type="presParOf" srcId="{F77D190C-EF97-F14F-BB56-E4DD74B47168}" destId="{1D8C6B84-EC0C-664F-B8EC-FA6C786ED992}" srcOrd="12" destOrd="0" presId="urn:microsoft.com/office/officeart/2008/layout/LinedList"/>
    <dgm:cxn modelId="{30321C1D-1458-0A46-AB8E-B2021C4689C5}" type="presParOf" srcId="{F77D190C-EF97-F14F-BB56-E4DD74B47168}" destId="{9232AD55-A071-8444-9742-1DF01AED7AF1}" srcOrd="13" destOrd="0" presId="urn:microsoft.com/office/officeart/2008/layout/LinedList"/>
    <dgm:cxn modelId="{AC704247-5EDD-DB46-BF5A-03D3CCE2AD0F}" type="presParOf" srcId="{9232AD55-A071-8444-9742-1DF01AED7AF1}" destId="{465256C0-D9F5-F842-B160-CA4C70326256}" srcOrd="0" destOrd="0" presId="urn:microsoft.com/office/officeart/2008/layout/LinedList"/>
    <dgm:cxn modelId="{5A2BC4FD-02DA-F449-9304-88D1703A4959}" type="presParOf" srcId="{9232AD55-A071-8444-9742-1DF01AED7AF1}" destId="{9DDF15D6-711A-9943-B7DF-A0FE4E39BCC9}" srcOrd="1" destOrd="0" presId="urn:microsoft.com/office/officeart/2008/layout/LinedList"/>
    <dgm:cxn modelId="{CE02EA68-77B9-F048-94FD-699A1F85997F}" type="presParOf" srcId="{F77D190C-EF97-F14F-BB56-E4DD74B47168}" destId="{7685281D-1F8B-6545-9EC6-8922757F8FB3}" srcOrd="14" destOrd="0" presId="urn:microsoft.com/office/officeart/2008/layout/LinedList"/>
    <dgm:cxn modelId="{C3B5983F-AAE0-2747-AD27-44B001980A07}" type="presParOf" srcId="{F77D190C-EF97-F14F-BB56-E4DD74B47168}" destId="{9D645C33-8B5B-0041-B110-C5BE6B8E4733}" srcOrd="15" destOrd="0" presId="urn:microsoft.com/office/officeart/2008/layout/LinedList"/>
    <dgm:cxn modelId="{28B4C893-6A8B-FD40-86CB-A343A6A1CD1F}" type="presParOf" srcId="{9D645C33-8B5B-0041-B110-C5BE6B8E4733}" destId="{91BAE43C-9FF7-904C-8BC5-86D35810288B}" srcOrd="0" destOrd="0" presId="urn:microsoft.com/office/officeart/2008/layout/LinedList"/>
    <dgm:cxn modelId="{839BEFB7-25C3-B047-ACCE-F35D41780903}" type="presParOf" srcId="{9D645C33-8B5B-0041-B110-C5BE6B8E4733}" destId="{25859F9C-5BA5-D646-B049-72FC23AAC9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43484-C87B-044C-B7F5-6299FFFF82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B99009DF-68CB-C545-95EE-E262CE1F536F}">
      <dgm:prSet/>
      <dgm:spPr/>
      <dgm:t>
        <a:bodyPr/>
        <a:lstStyle/>
        <a:p>
          <a:r>
            <a:rPr lang="en-US" dirty="0"/>
            <a:t>Developer</a:t>
          </a:r>
          <a:endParaRPr lang="en-IN" dirty="0"/>
        </a:p>
      </dgm:t>
    </dgm:pt>
    <dgm:pt modelId="{32B17D9D-10BD-D042-AC75-38AE3A488BEB}" type="parTrans" cxnId="{373B6DB9-1DA1-6042-84DA-0AC547C63721}">
      <dgm:prSet/>
      <dgm:spPr/>
      <dgm:t>
        <a:bodyPr/>
        <a:lstStyle/>
        <a:p>
          <a:endParaRPr lang="en-GB"/>
        </a:p>
      </dgm:t>
    </dgm:pt>
    <dgm:pt modelId="{6F6FA920-1A86-B148-B651-708ACD06D597}" type="sibTrans" cxnId="{373B6DB9-1DA1-6042-84DA-0AC547C63721}">
      <dgm:prSet/>
      <dgm:spPr/>
      <dgm:t>
        <a:bodyPr/>
        <a:lstStyle/>
        <a:p>
          <a:endParaRPr lang="en-GB"/>
        </a:p>
      </dgm:t>
    </dgm:pt>
    <dgm:pt modelId="{A596EFDE-A033-F34D-888F-4856C0FB5B66}">
      <dgm:prSet/>
      <dgm:spPr/>
      <dgm:t>
        <a:bodyPr/>
        <a:lstStyle/>
        <a:p>
          <a:r>
            <a:rPr lang="en-US" dirty="0"/>
            <a:t>Build</a:t>
          </a:r>
          <a:endParaRPr lang="en-IN" dirty="0"/>
        </a:p>
      </dgm:t>
    </dgm:pt>
    <dgm:pt modelId="{AC5194DD-E81F-FF41-84EE-8237CA39838C}" type="parTrans" cxnId="{409B500C-2E57-6444-A7DD-CC25456E367B}">
      <dgm:prSet/>
      <dgm:spPr/>
      <dgm:t>
        <a:bodyPr/>
        <a:lstStyle/>
        <a:p>
          <a:endParaRPr lang="en-GB"/>
        </a:p>
      </dgm:t>
    </dgm:pt>
    <dgm:pt modelId="{9757086E-98C2-EE49-AEB5-58AC40265C9F}" type="sibTrans" cxnId="{409B500C-2E57-6444-A7DD-CC25456E367B}">
      <dgm:prSet/>
      <dgm:spPr/>
      <dgm:t>
        <a:bodyPr/>
        <a:lstStyle/>
        <a:p>
          <a:endParaRPr lang="en-GB"/>
        </a:p>
      </dgm:t>
    </dgm:pt>
    <dgm:pt modelId="{975BC47A-2B8E-834A-93CC-532F5D99E52F}">
      <dgm:prSet/>
      <dgm:spPr/>
      <dgm:t>
        <a:bodyPr/>
        <a:lstStyle/>
        <a:p>
          <a:r>
            <a:rPr lang="en-US"/>
            <a:t>Test</a:t>
          </a:r>
          <a:endParaRPr lang="en-IN"/>
        </a:p>
      </dgm:t>
    </dgm:pt>
    <dgm:pt modelId="{590AB991-CCB3-534B-AFEC-E86FF27A919A}" type="parTrans" cxnId="{A8123E9A-8241-8B4D-A4A7-781E749349D2}">
      <dgm:prSet/>
      <dgm:spPr/>
      <dgm:t>
        <a:bodyPr/>
        <a:lstStyle/>
        <a:p>
          <a:endParaRPr lang="en-GB"/>
        </a:p>
      </dgm:t>
    </dgm:pt>
    <dgm:pt modelId="{7739C29D-C034-AA40-B2E4-8E31E896A20C}" type="sibTrans" cxnId="{A8123E9A-8241-8B4D-A4A7-781E749349D2}">
      <dgm:prSet/>
      <dgm:spPr/>
      <dgm:t>
        <a:bodyPr/>
        <a:lstStyle/>
        <a:p>
          <a:endParaRPr lang="en-GB"/>
        </a:p>
      </dgm:t>
    </dgm:pt>
    <dgm:pt modelId="{9A29BCC0-06E2-924F-AD88-947C5A9167EE}">
      <dgm:prSet/>
      <dgm:spPr/>
      <dgm:t>
        <a:bodyPr/>
        <a:lstStyle/>
        <a:p>
          <a:r>
            <a:rPr lang="en-US"/>
            <a:t>QA</a:t>
          </a:r>
          <a:endParaRPr lang="en-IN"/>
        </a:p>
      </dgm:t>
    </dgm:pt>
    <dgm:pt modelId="{127256AB-2491-DA42-9A3A-BE752CD38093}" type="parTrans" cxnId="{559DA0EE-842E-0443-837C-D069983468D7}">
      <dgm:prSet/>
      <dgm:spPr/>
      <dgm:t>
        <a:bodyPr/>
        <a:lstStyle/>
        <a:p>
          <a:endParaRPr lang="en-GB"/>
        </a:p>
      </dgm:t>
    </dgm:pt>
    <dgm:pt modelId="{A0B453C8-35DF-EA48-865F-18B36488A2C4}" type="sibTrans" cxnId="{559DA0EE-842E-0443-837C-D069983468D7}">
      <dgm:prSet/>
      <dgm:spPr/>
      <dgm:t>
        <a:bodyPr/>
        <a:lstStyle/>
        <a:p>
          <a:endParaRPr lang="en-GB"/>
        </a:p>
      </dgm:t>
    </dgm:pt>
    <dgm:pt modelId="{95D68335-E107-AF48-9FB7-AF4AFFE4AD19}" type="pres">
      <dgm:prSet presAssocID="{A5E43484-C87B-044C-B7F5-6299FFFF82CF}" presName="linear" presStyleCnt="0">
        <dgm:presLayoutVars>
          <dgm:animLvl val="lvl"/>
          <dgm:resizeHandles val="exact"/>
        </dgm:presLayoutVars>
      </dgm:prSet>
      <dgm:spPr/>
    </dgm:pt>
    <dgm:pt modelId="{6A228158-151F-4540-AB32-8AA98883B108}" type="pres">
      <dgm:prSet presAssocID="{B99009DF-68CB-C545-95EE-E262CE1F536F}" presName="parentText" presStyleLbl="node1" presStyleIdx="0" presStyleCnt="4">
        <dgm:presLayoutVars>
          <dgm:chMax val="0"/>
          <dgm:bulletEnabled val="1"/>
        </dgm:presLayoutVars>
      </dgm:prSet>
      <dgm:spPr/>
    </dgm:pt>
    <dgm:pt modelId="{9B503E08-998D-8347-839E-25D669EA9E34}" type="pres">
      <dgm:prSet presAssocID="{6F6FA920-1A86-B148-B651-708ACD06D597}" presName="spacer" presStyleCnt="0"/>
      <dgm:spPr/>
    </dgm:pt>
    <dgm:pt modelId="{306CC430-7CB2-554F-A92F-08F994F3E7E9}" type="pres">
      <dgm:prSet presAssocID="{A596EFDE-A033-F34D-888F-4856C0FB5B66}" presName="parentText" presStyleLbl="node1" presStyleIdx="1" presStyleCnt="4">
        <dgm:presLayoutVars>
          <dgm:chMax val="0"/>
          <dgm:bulletEnabled val="1"/>
        </dgm:presLayoutVars>
      </dgm:prSet>
      <dgm:spPr/>
    </dgm:pt>
    <dgm:pt modelId="{86A2CE24-74FF-C74B-A421-E9E8310E3F4A}" type="pres">
      <dgm:prSet presAssocID="{9757086E-98C2-EE49-AEB5-58AC40265C9F}" presName="spacer" presStyleCnt="0"/>
      <dgm:spPr/>
    </dgm:pt>
    <dgm:pt modelId="{52DD3023-446C-A542-834B-4DC232E04479}" type="pres">
      <dgm:prSet presAssocID="{975BC47A-2B8E-834A-93CC-532F5D99E52F}" presName="parentText" presStyleLbl="node1" presStyleIdx="2" presStyleCnt="4">
        <dgm:presLayoutVars>
          <dgm:chMax val="0"/>
          <dgm:bulletEnabled val="1"/>
        </dgm:presLayoutVars>
      </dgm:prSet>
      <dgm:spPr/>
    </dgm:pt>
    <dgm:pt modelId="{AEACC0FB-E356-2149-A15C-2DA553256E2D}" type="pres">
      <dgm:prSet presAssocID="{7739C29D-C034-AA40-B2E4-8E31E896A20C}" presName="spacer" presStyleCnt="0"/>
      <dgm:spPr/>
    </dgm:pt>
    <dgm:pt modelId="{64EC2413-8094-AC47-864C-F91CFD4A86AE}" type="pres">
      <dgm:prSet presAssocID="{9A29BCC0-06E2-924F-AD88-947C5A9167EE}" presName="parentText" presStyleLbl="node1" presStyleIdx="3" presStyleCnt="4">
        <dgm:presLayoutVars>
          <dgm:chMax val="0"/>
          <dgm:bulletEnabled val="1"/>
        </dgm:presLayoutVars>
      </dgm:prSet>
      <dgm:spPr/>
    </dgm:pt>
  </dgm:ptLst>
  <dgm:cxnLst>
    <dgm:cxn modelId="{CA21D800-DED0-EA47-AD27-1670985C85E2}" type="presOf" srcId="{975BC47A-2B8E-834A-93CC-532F5D99E52F}" destId="{52DD3023-446C-A542-834B-4DC232E04479}" srcOrd="0" destOrd="0" presId="urn:microsoft.com/office/officeart/2005/8/layout/vList2"/>
    <dgm:cxn modelId="{409B500C-2E57-6444-A7DD-CC25456E367B}" srcId="{A5E43484-C87B-044C-B7F5-6299FFFF82CF}" destId="{A596EFDE-A033-F34D-888F-4856C0FB5B66}" srcOrd="1" destOrd="0" parTransId="{AC5194DD-E81F-FF41-84EE-8237CA39838C}" sibTransId="{9757086E-98C2-EE49-AEB5-58AC40265C9F}"/>
    <dgm:cxn modelId="{7373AC19-3097-3A49-A854-73EB1E69B229}" type="presOf" srcId="{A596EFDE-A033-F34D-888F-4856C0FB5B66}" destId="{306CC430-7CB2-554F-A92F-08F994F3E7E9}" srcOrd="0" destOrd="0" presId="urn:microsoft.com/office/officeart/2005/8/layout/vList2"/>
    <dgm:cxn modelId="{AA514C38-0F04-5F41-B88E-09F8603C5BBB}" type="presOf" srcId="{9A29BCC0-06E2-924F-AD88-947C5A9167EE}" destId="{64EC2413-8094-AC47-864C-F91CFD4A86AE}" srcOrd="0" destOrd="0" presId="urn:microsoft.com/office/officeart/2005/8/layout/vList2"/>
    <dgm:cxn modelId="{C40A5A7B-A4AB-744D-9996-AC4454FC51DC}" type="presOf" srcId="{B99009DF-68CB-C545-95EE-E262CE1F536F}" destId="{6A228158-151F-4540-AB32-8AA98883B108}" srcOrd="0" destOrd="0" presId="urn:microsoft.com/office/officeart/2005/8/layout/vList2"/>
    <dgm:cxn modelId="{A8123E9A-8241-8B4D-A4A7-781E749349D2}" srcId="{A5E43484-C87B-044C-B7F5-6299FFFF82CF}" destId="{975BC47A-2B8E-834A-93CC-532F5D99E52F}" srcOrd="2" destOrd="0" parTransId="{590AB991-CCB3-534B-AFEC-E86FF27A919A}" sibTransId="{7739C29D-C034-AA40-B2E4-8E31E896A20C}"/>
    <dgm:cxn modelId="{373B6DB9-1DA1-6042-84DA-0AC547C63721}" srcId="{A5E43484-C87B-044C-B7F5-6299FFFF82CF}" destId="{B99009DF-68CB-C545-95EE-E262CE1F536F}" srcOrd="0" destOrd="0" parTransId="{32B17D9D-10BD-D042-AC75-38AE3A488BEB}" sibTransId="{6F6FA920-1A86-B148-B651-708ACD06D597}"/>
    <dgm:cxn modelId="{8F0398DB-64F4-2A4E-A00B-FDEB7C087683}" type="presOf" srcId="{A5E43484-C87B-044C-B7F5-6299FFFF82CF}" destId="{95D68335-E107-AF48-9FB7-AF4AFFE4AD19}" srcOrd="0" destOrd="0" presId="urn:microsoft.com/office/officeart/2005/8/layout/vList2"/>
    <dgm:cxn modelId="{559DA0EE-842E-0443-837C-D069983468D7}" srcId="{A5E43484-C87B-044C-B7F5-6299FFFF82CF}" destId="{9A29BCC0-06E2-924F-AD88-947C5A9167EE}" srcOrd="3" destOrd="0" parTransId="{127256AB-2491-DA42-9A3A-BE752CD38093}" sibTransId="{A0B453C8-35DF-EA48-865F-18B36488A2C4}"/>
    <dgm:cxn modelId="{CDF10F0A-A235-E84A-A8E1-B6B4C2CCB194}" type="presParOf" srcId="{95D68335-E107-AF48-9FB7-AF4AFFE4AD19}" destId="{6A228158-151F-4540-AB32-8AA98883B108}" srcOrd="0" destOrd="0" presId="urn:microsoft.com/office/officeart/2005/8/layout/vList2"/>
    <dgm:cxn modelId="{FC8813E4-FC17-6845-B0CF-948077404CAD}" type="presParOf" srcId="{95D68335-E107-AF48-9FB7-AF4AFFE4AD19}" destId="{9B503E08-998D-8347-839E-25D669EA9E34}" srcOrd="1" destOrd="0" presId="urn:microsoft.com/office/officeart/2005/8/layout/vList2"/>
    <dgm:cxn modelId="{289E8179-4718-D948-A1C4-D5703E471153}" type="presParOf" srcId="{95D68335-E107-AF48-9FB7-AF4AFFE4AD19}" destId="{306CC430-7CB2-554F-A92F-08F994F3E7E9}" srcOrd="2" destOrd="0" presId="urn:microsoft.com/office/officeart/2005/8/layout/vList2"/>
    <dgm:cxn modelId="{238603D7-46B5-A04E-9A17-45D131CC5530}" type="presParOf" srcId="{95D68335-E107-AF48-9FB7-AF4AFFE4AD19}" destId="{86A2CE24-74FF-C74B-A421-E9E8310E3F4A}" srcOrd="3" destOrd="0" presId="urn:microsoft.com/office/officeart/2005/8/layout/vList2"/>
    <dgm:cxn modelId="{43932023-3668-8945-AF7C-DFDB55B0E420}" type="presParOf" srcId="{95D68335-E107-AF48-9FB7-AF4AFFE4AD19}" destId="{52DD3023-446C-A542-834B-4DC232E04479}" srcOrd="4" destOrd="0" presId="urn:microsoft.com/office/officeart/2005/8/layout/vList2"/>
    <dgm:cxn modelId="{18D78B5A-D723-6D47-BB3D-0F034B22BBAD}" type="presParOf" srcId="{95D68335-E107-AF48-9FB7-AF4AFFE4AD19}" destId="{AEACC0FB-E356-2149-A15C-2DA553256E2D}" srcOrd="5" destOrd="0" presId="urn:microsoft.com/office/officeart/2005/8/layout/vList2"/>
    <dgm:cxn modelId="{2DCDA28A-FC8C-D543-B472-FF273E14FA5E}" type="presParOf" srcId="{95D68335-E107-AF48-9FB7-AF4AFFE4AD19}" destId="{64EC2413-8094-AC47-864C-F91CFD4A86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BF30FF-35C4-7A48-B0CF-E33270993F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5039C86C-E1BF-1649-99D7-F18807368270}">
      <dgm:prSet/>
      <dgm:spPr/>
      <dgm:t>
        <a:bodyPr/>
        <a:lstStyle/>
        <a:p>
          <a:r>
            <a:rPr lang="en-US"/>
            <a:t>Deploy</a:t>
          </a:r>
          <a:endParaRPr lang="en-IN"/>
        </a:p>
      </dgm:t>
    </dgm:pt>
    <dgm:pt modelId="{386C7EC4-AB11-6A4F-A01A-67219E53ECD2}" type="parTrans" cxnId="{4FCCF531-1251-D84B-9763-E8171A25DDC5}">
      <dgm:prSet/>
      <dgm:spPr/>
      <dgm:t>
        <a:bodyPr/>
        <a:lstStyle/>
        <a:p>
          <a:endParaRPr lang="en-GB"/>
        </a:p>
      </dgm:t>
    </dgm:pt>
    <dgm:pt modelId="{AA65493C-8D0E-CA41-9D5E-95E6C6FDAFCE}" type="sibTrans" cxnId="{4FCCF531-1251-D84B-9763-E8171A25DDC5}">
      <dgm:prSet/>
      <dgm:spPr/>
      <dgm:t>
        <a:bodyPr/>
        <a:lstStyle/>
        <a:p>
          <a:endParaRPr lang="en-GB"/>
        </a:p>
      </dgm:t>
    </dgm:pt>
    <dgm:pt modelId="{992DFC26-386B-2D4F-9425-270E51AEB2C6}">
      <dgm:prSet/>
      <dgm:spPr/>
      <dgm:t>
        <a:bodyPr/>
        <a:lstStyle/>
        <a:p>
          <a:r>
            <a:rPr lang="en-US"/>
            <a:t>Maintenance</a:t>
          </a:r>
          <a:endParaRPr lang="en-IN"/>
        </a:p>
      </dgm:t>
    </dgm:pt>
    <dgm:pt modelId="{729BE022-B411-F246-9762-6AC5C7F58503}" type="parTrans" cxnId="{E89C1CA9-295A-D942-8321-67C85E3C3C6D}">
      <dgm:prSet/>
      <dgm:spPr/>
      <dgm:t>
        <a:bodyPr/>
        <a:lstStyle/>
        <a:p>
          <a:endParaRPr lang="en-GB"/>
        </a:p>
      </dgm:t>
    </dgm:pt>
    <dgm:pt modelId="{FB6B6AC4-AD8B-C34B-A16B-1BC7C78BCFD8}" type="sibTrans" cxnId="{E89C1CA9-295A-D942-8321-67C85E3C3C6D}">
      <dgm:prSet/>
      <dgm:spPr/>
      <dgm:t>
        <a:bodyPr/>
        <a:lstStyle/>
        <a:p>
          <a:endParaRPr lang="en-GB"/>
        </a:p>
      </dgm:t>
    </dgm:pt>
    <dgm:pt modelId="{1CB81811-A408-6445-AED8-419AE70469B9}">
      <dgm:prSet/>
      <dgm:spPr/>
      <dgm:t>
        <a:bodyPr/>
        <a:lstStyle/>
        <a:p>
          <a:r>
            <a:rPr lang="en-US"/>
            <a:t>Monitoring</a:t>
          </a:r>
          <a:endParaRPr lang="en-IN"/>
        </a:p>
      </dgm:t>
    </dgm:pt>
    <dgm:pt modelId="{06B089E2-1360-7B46-93A1-B31AE0E47E65}" type="parTrans" cxnId="{D95344D7-309F-D54A-B10C-D48ADAC86073}">
      <dgm:prSet/>
      <dgm:spPr/>
      <dgm:t>
        <a:bodyPr/>
        <a:lstStyle/>
        <a:p>
          <a:endParaRPr lang="en-GB"/>
        </a:p>
      </dgm:t>
    </dgm:pt>
    <dgm:pt modelId="{D9FB8899-00DD-5640-9EDB-2443E9808DF8}" type="sibTrans" cxnId="{D95344D7-309F-D54A-B10C-D48ADAC86073}">
      <dgm:prSet/>
      <dgm:spPr/>
      <dgm:t>
        <a:bodyPr/>
        <a:lstStyle/>
        <a:p>
          <a:endParaRPr lang="en-GB"/>
        </a:p>
      </dgm:t>
    </dgm:pt>
    <dgm:pt modelId="{21F65E8F-7ECC-5E48-9550-2491C7378E1D}" type="pres">
      <dgm:prSet presAssocID="{72BF30FF-35C4-7A48-B0CF-E33270993F45}" presName="linear" presStyleCnt="0">
        <dgm:presLayoutVars>
          <dgm:animLvl val="lvl"/>
          <dgm:resizeHandles val="exact"/>
        </dgm:presLayoutVars>
      </dgm:prSet>
      <dgm:spPr/>
    </dgm:pt>
    <dgm:pt modelId="{F027EB3D-9623-6B4C-95DC-056DE8164547}" type="pres">
      <dgm:prSet presAssocID="{5039C86C-E1BF-1649-99D7-F18807368270}" presName="parentText" presStyleLbl="node1" presStyleIdx="0" presStyleCnt="3">
        <dgm:presLayoutVars>
          <dgm:chMax val="0"/>
          <dgm:bulletEnabled val="1"/>
        </dgm:presLayoutVars>
      </dgm:prSet>
      <dgm:spPr/>
    </dgm:pt>
    <dgm:pt modelId="{FC2D6327-E20E-234C-99E6-8DFA1C2D12DF}" type="pres">
      <dgm:prSet presAssocID="{AA65493C-8D0E-CA41-9D5E-95E6C6FDAFCE}" presName="spacer" presStyleCnt="0"/>
      <dgm:spPr/>
    </dgm:pt>
    <dgm:pt modelId="{A4C5C545-8138-504A-A0CA-A267D272CC0D}" type="pres">
      <dgm:prSet presAssocID="{992DFC26-386B-2D4F-9425-270E51AEB2C6}" presName="parentText" presStyleLbl="node1" presStyleIdx="1" presStyleCnt="3">
        <dgm:presLayoutVars>
          <dgm:chMax val="0"/>
          <dgm:bulletEnabled val="1"/>
        </dgm:presLayoutVars>
      </dgm:prSet>
      <dgm:spPr/>
    </dgm:pt>
    <dgm:pt modelId="{5D1FD87C-36EF-4E43-BD5C-1CF66A914285}" type="pres">
      <dgm:prSet presAssocID="{FB6B6AC4-AD8B-C34B-A16B-1BC7C78BCFD8}" presName="spacer" presStyleCnt="0"/>
      <dgm:spPr/>
    </dgm:pt>
    <dgm:pt modelId="{7A557549-91BF-BA40-905C-C15A643ED5A1}" type="pres">
      <dgm:prSet presAssocID="{1CB81811-A408-6445-AED8-419AE70469B9}" presName="parentText" presStyleLbl="node1" presStyleIdx="2" presStyleCnt="3">
        <dgm:presLayoutVars>
          <dgm:chMax val="0"/>
          <dgm:bulletEnabled val="1"/>
        </dgm:presLayoutVars>
      </dgm:prSet>
      <dgm:spPr/>
    </dgm:pt>
  </dgm:ptLst>
  <dgm:cxnLst>
    <dgm:cxn modelId="{C0BF7E02-B001-6D47-AC51-096E8AD5814C}" type="presOf" srcId="{1CB81811-A408-6445-AED8-419AE70469B9}" destId="{7A557549-91BF-BA40-905C-C15A643ED5A1}" srcOrd="0" destOrd="0" presId="urn:microsoft.com/office/officeart/2005/8/layout/vList2"/>
    <dgm:cxn modelId="{6A033011-8F12-9944-B7AA-93E95929A099}" type="presOf" srcId="{992DFC26-386B-2D4F-9425-270E51AEB2C6}" destId="{A4C5C545-8138-504A-A0CA-A267D272CC0D}" srcOrd="0" destOrd="0" presId="urn:microsoft.com/office/officeart/2005/8/layout/vList2"/>
    <dgm:cxn modelId="{4FCCF531-1251-D84B-9763-E8171A25DDC5}" srcId="{72BF30FF-35C4-7A48-B0CF-E33270993F45}" destId="{5039C86C-E1BF-1649-99D7-F18807368270}" srcOrd="0" destOrd="0" parTransId="{386C7EC4-AB11-6A4F-A01A-67219E53ECD2}" sibTransId="{AA65493C-8D0E-CA41-9D5E-95E6C6FDAFCE}"/>
    <dgm:cxn modelId="{E89C1CA9-295A-D942-8321-67C85E3C3C6D}" srcId="{72BF30FF-35C4-7A48-B0CF-E33270993F45}" destId="{992DFC26-386B-2D4F-9425-270E51AEB2C6}" srcOrd="1" destOrd="0" parTransId="{729BE022-B411-F246-9762-6AC5C7F58503}" sibTransId="{FB6B6AC4-AD8B-C34B-A16B-1BC7C78BCFD8}"/>
    <dgm:cxn modelId="{506929B8-ED6D-B242-B808-4647D66056FD}" type="presOf" srcId="{5039C86C-E1BF-1649-99D7-F18807368270}" destId="{F027EB3D-9623-6B4C-95DC-056DE8164547}" srcOrd="0" destOrd="0" presId="urn:microsoft.com/office/officeart/2005/8/layout/vList2"/>
    <dgm:cxn modelId="{01501CC6-BD2B-7248-A4F8-D6F47F9319BB}" type="presOf" srcId="{72BF30FF-35C4-7A48-B0CF-E33270993F45}" destId="{21F65E8F-7ECC-5E48-9550-2491C7378E1D}" srcOrd="0" destOrd="0" presId="urn:microsoft.com/office/officeart/2005/8/layout/vList2"/>
    <dgm:cxn modelId="{D95344D7-309F-D54A-B10C-D48ADAC86073}" srcId="{72BF30FF-35C4-7A48-B0CF-E33270993F45}" destId="{1CB81811-A408-6445-AED8-419AE70469B9}" srcOrd="2" destOrd="0" parTransId="{06B089E2-1360-7B46-93A1-B31AE0E47E65}" sibTransId="{D9FB8899-00DD-5640-9EDB-2443E9808DF8}"/>
    <dgm:cxn modelId="{10CA3F49-913C-F84E-8E03-191DD11D3F99}" type="presParOf" srcId="{21F65E8F-7ECC-5E48-9550-2491C7378E1D}" destId="{F027EB3D-9623-6B4C-95DC-056DE8164547}" srcOrd="0" destOrd="0" presId="urn:microsoft.com/office/officeart/2005/8/layout/vList2"/>
    <dgm:cxn modelId="{057A3402-88CD-404E-858E-B3669EF0082B}" type="presParOf" srcId="{21F65E8F-7ECC-5E48-9550-2491C7378E1D}" destId="{FC2D6327-E20E-234C-99E6-8DFA1C2D12DF}" srcOrd="1" destOrd="0" presId="urn:microsoft.com/office/officeart/2005/8/layout/vList2"/>
    <dgm:cxn modelId="{E19B1811-A9D0-C04A-9C8E-FA4E1CE088BC}" type="presParOf" srcId="{21F65E8F-7ECC-5E48-9550-2491C7378E1D}" destId="{A4C5C545-8138-504A-A0CA-A267D272CC0D}" srcOrd="2" destOrd="0" presId="urn:microsoft.com/office/officeart/2005/8/layout/vList2"/>
    <dgm:cxn modelId="{1D78D4AA-883D-9B43-9038-B10AC6CB2AA7}" type="presParOf" srcId="{21F65E8F-7ECC-5E48-9550-2491C7378E1D}" destId="{5D1FD87C-36EF-4E43-BD5C-1CF66A914285}" srcOrd="3" destOrd="0" presId="urn:microsoft.com/office/officeart/2005/8/layout/vList2"/>
    <dgm:cxn modelId="{B8D2D737-0D53-7A4A-9D6F-4B9DB8A06E35}" type="presParOf" srcId="{21F65E8F-7ECC-5E48-9550-2491C7378E1D}" destId="{7A557549-91BF-BA40-905C-C15A643ED5A1}"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5BAAA2-2CBA-458D-8BEC-E3EB86D90A5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2E31204-59D4-4862-A1E2-A38102099696}">
      <dgm:prSet/>
      <dgm:spPr/>
      <dgm:t>
        <a:bodyPr/>
        <a:lstStyle/>
        <a:p>
          <a:r>
            <a:rPr lang="en-US" dirty="0">
              <a:latin typeface="Times New Roman" panose="02020603050405020304" pitchFamily="18" charset="0"/>
              <a:cs typeface="Times New Roman" panose="02020603050405020304" pitchFamily="18" charset="0"/>
            </a:rPr>
            <a:t>DevOps is a methodology  that allows a single term to manage the entire application development life cycle, that is development , testing , deployment and operations.</a:t>
          </a:r>
        </a:p>
      </dgm:t>
    </dgm:pt>
    <dgm:pt modelId="{98E45CAD-8D4F-430A-8256-E8D2DB6ED369}" type="parTrans" cxnId="{39CFAD65-A4CD-4DE1-83B9-BF0E6AEBB582}">
      <dgm:prSet/>
      <dgm:spPr/>
      <dgm:t>
        <a:bodyPr/>
        <a:lstStyle/>
        <a:p>
          <a:endParaRPr lang="en-US"/>
        </a:p>
      </dgm:t>
    </dgm:pt>
    <dgm:pt modelId="{13C9F5A7-9A0F-41FB-BCEF-271F149F6BE7}" type="sibTrans" cxnId="{39CFAD65-A4CD-4DE1-83B9-BF0E6AEBB582}">
      <dgm:prSet/>
      <dgm:spPr/>
      <dgm:t>
        <a:bodyPr/>
        <a:lstStyle/>
        <a:p>
          <a:endParaRPr lang="en-US"/>
        </a:p>
      </dgm:t>
    </dgm:pt>
    <dgm:pt modelId="{8A32F109-4281-47DF-A352-6F42AE8B1406}">
      <dgm:prSet/>
      <dgm:spPr/>
      <dgm:t>
        <a:bodyPr/>
        <a:lstStyle/>
        <a:p>
          <a:r>
            <a:rPr lang="en-US" dirty="0">
              <a:latin typeface="Times New Roman" panose="02020603050405020304" pitchFamily="18" charset="0"/>
              <a:cs typeface="Times New Roman" panose="02020603050405020304" pitchFamily="18" charset="0"/>
            </a:rPr>
            <a:t>The objective of DevOps is to shorten the system’s development life cycle.</a:t>
          </a:r>
        </a:p>
      </dgm:t>
    </dgm:pt>
    <dgm:pt modelId="{FD1C52E4-F2D3-41B1-BBD8-1F1BF53FB7BB}" type="parTrans" cxnId="{C4C5D5A5-B3A8-4E8A-AE54-88F541AA96A2}">
      <dgm:prSet/>
      <dgm:spPr/>
      <dgm:t>
        <a:bodyPr/>
        <a:lstStyle/>
        <a:p>
          <a:endParaRPr lang="en-US"/>
        </a:p>
      </dgm:t>
    </dgm:pt>
    <dgm:pt modelId="{C772F28B-4F79-4052-BD2C-E56A46AE0B80}" type="sibTrans" cxnId="{C4C5D5A5-B3A8-4E8A-AE54-88F541AA96A2}">
      <dgm:prSet/>
      <dgm:spPr/>
      <dgm:t>
        <a:bodyPr/>
        <a:lstStyle/>
        <a:p>
          <a:endParaRPr lang="en-US"/>
        </a:p>
      </dgm:t>
    </dgm:pt>
    <dgm:pt modelId="{1C6F5401-D634-4623-B4DA-5870D56D6EBD}">
      <dgm:prSet/>
      <dgm:spPr/>
      <dgm:t>
        <a:bodyPr/>
        <a:lstStyle/>
        <a:p>
          <a:r>
            <a:rPr lang="en-US" dirty="0">
              <a:latin typeface="Times New Roman" panose="02020603050405020304" pitchFamily="18" charset="0"/>
              <a:cs typeface="Times New Roman" panose="02020603050405020304" pitchFamily="18" charset="0"/>
            </a:rPr>
            <a:t>DevOps is a software development approach through which superior quality software can be developed quickly and with more reliability.</a:t>
          </a:r>
        </a:p>
      </dgm:t>
    </dgm:pt>
    <dgm:pt modelId="{E0FD3C0B-A093-47C6-9D77-92782CF960D9}" type="parTrans" cxnId="{3B860C6A-7CDC-492E-9CF3-8D99C3AA8D72}">
      <dgm:prSet/>
      <dgm:spPr/>
      <dgm:t>
        <a:bodyPr/>
        <a:lstStyle/>
        <a:p>
          <a:endParaRPr lang="en-US"/>
        </a:p>
      </dgm:t>
    </dgm:pt>
    <dgm:pt modelId="{E2B71271-74F0-49D9-A7FB-888CED527937}" type="sibTrans" cxnId="{3B860C6A-7CDC-492E-9CF3-8D99C3AA8D72}">
      <dgm:prSet/>
      <dgm:spPr/>
      <dgm:t>
        <a:bodyPr/>
        <a:lstStyle/>
        <a:p>
          <a:endParaRPr lang="en-US"/>
        </a:p>
      </dgm:t>
    </dgm:pt>
    <dgm:pt modelId="{D90E4D4F-1C44-2D44-B87E-14666074C97F}" type="pres">
      <dgm:prSet presAssocID="{515BAAA2-2CBA-458D-8BEC-E3EB86D90A5E}" presName="vert0" presStyleCnt="0">
        <dgm:presLayoutVars>
          <dgm:dir/>
          <dgm:animOne val="branch"/>
          <dgm:animLvl val="lvl"/>
        </dgm:presLayoutVars>
      </dgm:prSet>
      <dgm:spPr/>
    </dgm:pt>
    <dgm:pt modelId="{44C7C11D-CDAC-0142-9E10-DD49582AF502}" type="pres">
      <dgm:prSet presAssocID="{A2E31204-59D4-4862-A1E2-A38102099696}" presName="thickLine" presStyleLbl="alignNode1" presStyleIdx="0" presStyleCnt="3"/>
      <dgm:spPr/>
    </dgm:pt>
    <dgm:pt modelId="{010EAF37-554E-8649-B8E0-FD48E263EA6A}" type="pres">
      <dgm:prSet presAssocID="{A2E31204-59D4-4862-A1E2-A38102099696}" presName="horz1" presStyleCnt="0"/>
      <dgm:spPr/>
    </dgm:pt>
    <dgm:pt modelId="{264491D9-C70A-B14B-8E12-AF7A1DA8BEDD}" type="pres">
      <dgm:prSet presAssocID="{A2E31204-59D4-4862-A1E2-A38102099696}" presName="tx1" presStyleLbl="revTx" presStyleIdx="0" presStyleCnt="3"/>
      <dgm:spPr/>
    </dgm:pt>
    <dgm:pt modelId="{06FADCD8-6F75-FD43-AE76-7C73EEAFD948}" type="pres">
      <dgm:prSet presAssocID="{A2E31204-59D4-4862-A1E2-A38102099696}" presName="vert1" presStyleCnt="0"/>
      <dgm:spPr/>
    </dgm:pt>
    <dgm:pt modelId="{ADA2081F-9D08-7843-98F8-C863CB0F672B}" type="pres">
      <dgm:prSet presAssocID="{8A32F109-4281-47DF-A352-6F42AE8B1406}" presName="thickLine" presStyleLbl="alignNode1" presStyleIdx="1" presStyleCnt="3"/>
      <dgm:spPr/>
    </dgm:pt>
    <dgm:pt modelId="{FD0A9A6E-798D-934C-8893-C98B32919B24}" type="pres">
      <dgm:prSet presAssocID="{8A32F109-4281-47DF-A352-6F42AE8B1406}" presName="horz1" presStyleCnt="0"/>
      <dgm:spPr/>
    </dgm:pt>
    <dgm:pt modelId="{54D66E11-D987-D541-9FF8-C3E3AED2D6F4}" type="pres">
      <dgm:prSet presAssocID="{8A32F109-4281-47DF-A352-6F42AE8B1406}" presName="tx1" presStyleLbl="revTx" presStyleIdx="1" presStyleCnt="3"/>
      <dgm:spPr/>
    </dgm:pt>
    <dgm:pt modelId="{33A33F3B-6C2D-3E4F-8ED6-2E952756FB0B}" type="pres">
      <dgm:prSet presAssocID="{8A32F109-4281-47DF-A352-6F42AE8B1406}" presName="vert1" presStyleCnt="0"/>
      <dgm:spPr/>
    </dgm:pt>
    <dgm:pt modelId="{BDF53084-96EF-DF40-A104-0EDCA1C3C783}" type="pres">
      <dgm:prSet presAssocID="{1C6F5401-D634-4623-B4DA-5870D56D6EBD}" presName="thickLine" presStyleLbl="alignNode1" presStyleIdx="2" presStyleCnt="3"/>
      <dgm:spPr/>
    </dgm:pt>
    <dgm:pt modelId="{9F07C4BA-E373-3143-8FAD-D6DFA973F800}" type="pres">
      <dgm:prSet presAssocID="{1C6F5401-D634-4623-B4DA-5870D56D6EBD}" presName="horz1" presStyleCnt="0"/>
      <dgm:spPr/>
    </dgm:pt>
    <dgm:pt modelId="{1780B962-57EB-4A41-B8DD-D387402D45CB}" type="pres">
      <dgm:prSet presAssocID="{1C6F5401-D634-4623-B4DA-5870D56D6EBD}" presName="tx1" presStyleLbl="revTx" presStyleIdx="2" presStyleCnt="3"/>
      <dgm:spPr/>
    </dgm:pt>
    <dgm:pt modelId="{5215A7B2-937F-1F42-8AE8-E415ED64F6AF}" type="pres">
      <dgm:prSet presAssocID="{1C6F5401-D634-4623-B4DA-5870D56D6EBD}" presName="vert1" presStyleCnt="0"/>
      <dgm:spPr/>
    </dgm:pt>
  </dgm:ptLst>
  <dgm:cxnLst>
    <dgm:cxn modelId="{6D089A52-02CE-3B43-BCBC-FA72F697E937}" type="presOf" srcId="{515BAAA2-2CBA-458D-8BEC-E3EB86D90A5E}" destId="{D90E4D4F-1C44-2D44-B87E-14666074C97F}" srcOrd="0" destOrd="0" presId="urn:microsoft.com/office/officeart/2008/layout/LinedList"/>
    <dgm:cxn modelId="{39CFAD65-A4CD-4DE1-83B9-BF0E6AEBB582}" srcId="{515BAAA2-2CBA-458D-8BEC-E3EB86D90A5E}" destId="{A2E31204-59D4-4862-A1E2-A38102099696}" srcOrd="0" destOrd="0" parTransId="{98E45CAD-8D4F-430A-8256-E8D2DB6ED369}" sibTransId="{13C9F5A7-9A0F-41FB-BCEF-271F149F6BE7}"/>
    <dgm:cxn modelId="{3B860C6A-7CDC-492E-9CF3-8D99C3AA8D72}" srcId="{515BAAA2-2CBA-458D-8BEC-E3EB86D90A5E}" destId="{1C6F5401-D634-4623-B4DA-5870D56D6EBD}" srcOrd="2" destOrd="0" parTransId="{E0FD3C0B-A093-47C6-9D77-92782CF960D9}" sibTransId="{E2B71271-74F0-49D9-A7FB-888CED527937}"/>
    <dgm:cxn modelId="{F8EC12A3-DECA-2E4C-B5F0-2D64FD71C759}" type="presOf" srcId="{8A32F109-4281-47DF-A352-6F42AE8B1406}" destId="{54D66E11-D987-D541-9FF8-C3E3AED2D6F4}" srcOrd="0" destOrd="0" presId="urn:microsoft.com/office/officeart/2008/layout/LinedList"/>
    <dgm:cxn modelId="{C4C5D5A5-B3A8-4E8A-AE54-88F541AA96A2}" srcId="{515BAAA2-2CBA-458D-8BEC-E3EB86D90A5E}" destId="{8A32F109-4281-47DF-A352-6F42AE8B1406}" srcOrd="1" destOrd="0" parTransId="{FD1C52E4-F2D3-41B1-BBD8-1F1BF53FB7BB}" sibTransId="{C772F28B-4F79-4052-BD2C-E56A46AE0B80}"/>
    <dgm:cxn modelId="{8FD235CC-1032-2849-8563-80186590E1AE}" type="presOf" srcId="{1C6F5401-D634-4623-B4DA-5870D56D6EBD}" destId="{1780B962-57EB-4A41-B8DD-D387402D45CB}" srcOrd="0" destOrd="0" presId="urn:microsoft.com/office/officeart/2008/layout/LinedList"/>
    <dgm:cxn modelId="{6A668EFE-918B-3445-8424-917CF77D2609}" type="presOf" srcId="{A2E31204-59D4-4862-A1E2-A38102099696}" destId="{264491D9-C70A-B14B-8E12-AF7A1DA8BEDD}" srcOrd="0" destOrd="0" presId="urn:microsoft.com/office/officeart/2008/layout/LinedList"/>
    <dgm:cxn modelId="{2F42C3B6-6A83-A243-8CCD-35272077D6A7}" type="presParOf" srcId="{D90E4D4F-1C44-2D44-B87E-14666074C97F}" destId="{44C7C11D-CDAC-0142-9E10-DD49582AF502}" srcOrd="0" destOrd="0" presId="urn:microsoft.com/office/officeart/2008/layout/LinedList"/>
    <dgm:cxn modelId="{8C02B2F0-D73F-0F42-B7CF-5647036503B1}" type="presParOf" srcId="{D90E4D4F-1C44-2D44-B87E-14666074C97F}" destId="{010EAF37-554E-8649-B8E0-FD48E263EA6A}" srcOrd="1" destOrd="0" presId="urn:microsoft.com/office/officeart/2008/layout/LinedList"/>
    <dgm:cxn modelId="{F205025D-3890-D644-83F9-7B5A4721BDC7}" type="presParOf" srcId="{010EAF37-554E-8649-B8E0-FD48E263EA6A}" destId="{264491D9-C70A-B14B-8E12-AF7A1DA8BEDD}" srcOrd="0" destOrd="0" presId="urn:microsoft.com/office/officeart/2008/layout/LinedList"/>
    <dgm:cxn modelId="{96B0F757-71AE-6249-B7DA-527BBFF87AAB}" type="presParOf" srcId="{010EAF37-554E-8649-B8E0-FD48E263EA6A}" destId="{06FADCD8-6F75-FD43-AE76-7C73EEAFD948}" srcOrd="1" destOrd="0" presId="urn:microsoft.com/office/officeart/2008/layout/LinedList"/>
    <dgm:cxn modelId="{7CD52F1C-9FD9-F440-B49A-F9C4404AE0CB}" type="presParOf" srcId="{D90E4D4F-1C44-2D44-B87E-14666074C97F}" destId="{ADA2081F-9D08-7843-98F8-C863CB0F672B}" srcOrd="2" destOrd="0" presId="urn:microsoft.com/office/officeart/2008/layout/LinedList"/>
    <dgm:cxn modelId="{A24E51B5-D28F-4848-8D7C-16272803B4CE}" type="presParOf" srcId="{D90E4D4F-1C44-2D44-B87E-14666074C97F}" destId="{FD0A9A6E-798D-934C-8893-C98B32919B24}" srcOrd="3" destOrd="0" presId="urn:microsoft.com/office/officeart/2008/layout/LinedList"/>
    <dgm:cxn modelId="{E781B9E3-A9AD-E543-B013-79DE3FA69BF2}" type="presParOf" srcId="{FD0A9A6E-798D-934C-8893-C98B32919B24}" destId="{54D66E11-D987-D541-9FF8-C3E3AED2D6F4}" srcOrd="0" destOrd="0" presId="urn:microsoft.com/office/officeart/2008/layout/LinedList"/>
    <dgm:cxn modelId="{227CD739-DB11-284A-89F1-5EB015AC13FF}" type="presParOf" srcId="{FD0A9A6E-798D-934C-8893-C98B32919B24}" destId="{33A33F3B-6C2D-3E4F-8ED6-2E952756FB0B}" srcOrd="1" destOrd="0" presId="urn:microsoft.com/office/officeart/2008/layout/LinedList"/>
    <dgm:cxn modelId="{17612D99-8C9D-FB42-8588-F694D3349415}" type="presParOf" srcId="{D90E4D4F-1C44-2D44-B87E-14666074C97F}" destId="{BDF53084-96EF-DF40-A104-0EDCA1C3C783}" srcOrd="4" destOrd="0" presId="urn:microsoft.com/office/officeart/2008/layout/LinedList"/>
    <dgm:cxn modelId="{C4DD8F52-F4EB-084C-907E-DB580847C4C8}" type="presParOf" srcId="{D90E4D4F-1C44-2D44-B87E-14666074C97F}" destId="{9F07C4BA-E373-3143-8FAD-D6DFA973F800}" srcOrd="5" destOrd="0" presId="urn:microsoft.com/office/officeart/2008/layout/LinedList"/>
    <dgm:cxn modelId="{A6335A1D-39AF-7F47-9467-99AB9251FF3B}" type="presParOf" srcId="{9F07C4BA-E373-3143-8FAD-D6DFA973F800}" destId="{1780B962-57EB-4A41-B8DD-D387402D45CB}" srcOrd="0" destOrd="0" presId="urn:microsoft.com/office/officeart/2008/layout/LinedList"/>
    <dgm:cxn modelId="{1AA7ED3B-7119-3447-8317-F5CC78871D72}" type="presParOf" srcId="{9F07C4BA-E373-3143-8FAD-D6DFA973F800}" destId="{5215A7B2-937F-1F42-8AE8-E415ED64F6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CD135-45A3-AC4C-8004-2FCA40C329A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393D5-4DE0-644D-945B-5175A23594F2}">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What Is DevOps</a:t>
          </a:r>
        </a:p>
      </dsp:txBody>
      <dsp:txXfrm>
        <a:off x="0" y="0"/>
        <a:ext cx="6900512" cy="692017"/>
      </dsp:txXfrm>
    </dsp:sp>
    <dsp:sp modelId="{4A0C4B5F-ED0E-AE46-8A30-8FA2F023509F}">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A02F7-CDE5-D64D-965F-EF0BBD728547}">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History of DevOps</a:t>
          </a:r>
        </a:p>
      </dsp:txBody>
      <dsp:txXfrm>
        <a:off x="0" y="692017"/>
        <a:ext cx="6900512" cy="692017"/>
      </dsp:txXfrm>
    </dsp:sp>
    <dsp:sp modelId="{CB4F572A-D046-A349-ACE9-362B100BF040}">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03F8E-5B76-2B41-84A5-C9BB354836DC}">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DevOps definition</a:t>
          </a:r>
          <a:r>
            <a:rPr lang="en-IN" sz="1900" kern="1200"/>
            <a:t> </a:t>
          </a:r>
          <a:endParaRPr lang="en-US" sz="1900" kern="1200"/>
        </a:p>
      </dsp:txBody>
      <dsp:txXfrm>
        <a:off x="0" y="1384035"/>
        <a:ext cx="6900512" cy="692017"/>
      </dsp:txXfrm>
    </dsp:sp>
    <dsp:sp modelId="{1F8B46FB-983C-174C-A13E-7A2A07078571}">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5A05C-F2D4-7A47-83C6-910F173C025E}">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DevOps Main Objectives</a:t>
          </a:r>
          <a:r>
            <a:rPr lang="en-IN" sz="1900" kern="1200"/>
            <a:t> </a:t>
          </a:r>
          <a:endParaRPr lang="en-US" sz="1900" kern="1200"/>
        </a:p>
      </dsp:txBody>
      <dsp:txXfrm>
        <a:off x="0" y="2076052"/>
        <a:ext cx="6900512" cy="692017"/>
      </dsp:txXfrm>
    </dsp:sp>
    <dsp:sp modelId="{A4E8974C-E2A5-A542-A64F-12BA146CC8E1}">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BCAB4-6759-4E48-9870-5AD0367D24CC}">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DevOps and Software Development Life Cycle (Waterfall Model, &amp; Agile Model) </a:t>
          </a:r>
        </a:p>
      </dsp:txBody>
      <dsp:txXfrm>
        <a:off x="0" y="2768070"/>
        <a:ext cx="6900512" cy="692017"/>
      </dsp:txXfrm>
    </dsp:sp>
    <dsp:sp modelId="{7B173070-7102-4447-96D8-54A02A049D91}">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4B287-D41E-3B49-A84F-5E2717298676}">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Continuous Integration &amp; Deployment (Jenkins)</a:t>
          </a:r>
        </a:p>
      </dsp:txBody>
      <dsp:txXfrm>
        <a:off x="0" y="3460088"/>
        <a:ext cx="6900512" cy="692017"/>
      </dsp:txXfrm>
    </dsp:sp>
    <dsp:sp modelId="{1D8C6B84-EC0C-664F-B8EC-FA6C786ED992}">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256C0-D9F5-F842-B160-CA4C70326256}">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Containers and Virtual Development (Docker, Vagrant),</a:t>
          </a:r>
          <a:r>
            <a:rPr lang="en-IN" sz="1900" kern="1200" dirty="0"/>
            <a:t> </a:t>
          </a:r>
          <a:endParaRPr lang="en-US" sz="1900" kern="1200" dirty="0"/>
        </a:p>
      </dsp:txBody>
      <dsp:txXfrm>
        <a:off x="0" y="4152105"/>
        <a:ext cx="6900512" cy="692017"/>
      </dsp:txXfrm>
    </dsp:sp>
    <dsp:sp modelId="{7685281D-1F8B-6545-9EC6-8922757F8FB3}">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AE43C-9FF7-904C-8BC5-86D35810288B}">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Configuration Management Tools (Ansible, Puppet &amp; Chef)</a:t>
          </a:r>
          <a:r>
            <a:rPr lang="en-IN" sz="1900" kern="1200"/>
            <a:t> </a:t>
          </a:r>
          <a:endParaRPr lang="en-US" sz="1900" kern="1200"/>
        </a:p>
      </dsp:txBody>
      <dsp:txXfrm>
        <a:off x="0" y="4844123"/>
        <a:ext cx="6900512" cy="692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28158-151F-4540-AB32-8AA98883B108}">
      <dsp:nvSpPr>
        <dsp:cNvPr id="0" name=""/>
        <dsp:cNvSpPr/>
      </dsp:nvSpPr>
      <dsp:spPr>
        <a:xfrm>
          <a:off x="0" y="27897"/>
          <a:ext cx="2614411"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Developer</a:t>
          </a:r>
          <a:endParaRPr lang="en-IN" sz="3200" kern="1200" dirty="0"/>
        </a:p>
      </dsp:txBody>
      <dsp:txXfrm>
        <a:off x="37467" y="65364"/>
        <a:ext cx="2539477" cy="692586"/>
      </dsp:txXfrm>
    </dsp:sp>
    <dsp:sp modelId="{306CC430-7CB2-554F-A92F-08F994F3E7E9}">
      <dsp:nvSpPr>
        <dsp:cNvPr id="0" name=""/>
        <dsp:cNvSpPr/>
      </dsp:nvSpPr>
      <dsp:spPr>
        <a:xfrm>
          <a:off x="0" y="887577"/>
          <a:ext cx="2614411"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Build</a:t>
          </a:r>
          <a:endParaRPr lang="en-IN" sz="3200" kern="1200" dirty="0"/>
        </a:p>
      </dsp:txBody>
      <dsp:txXfrm>
        <a:off x="37467" y="925044"/>
        <a:ext cx="2539477" cy="692586"/>
      </dsp:txXfrm>
    </dsp:sp>
    <dsp:sp modelId="{52DD3023-446C-A542-834B-4DC232E04479}">
      <dsp:nvSpPr>
        <dsp:cNvPr id="0" name=""/>
        <dsp:cNvSpPr/>
      </dsp:nvSpPr>
      <dsp:spPr>
        <a:xfrm>
          <a:off x="0" y="1747257"/>
          <a:ext cx="2614411"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Test</a:t>
          </a:r>
          <a:endParaRPr lang="en-IN" sz="3200" kern="1200"/>
        </a:p>
      </dsp:txBody>
      <dsp:txXfrm>
        <a:off x="37467" y="1784724"/>
        <a:ext cx="2539477" cy="692586"/>
      </dsp:txXfrm>
    </dsp:sp>
    <dsp:sp modelId="{64EC2413-8094-AC47-864C-F91CFD4A86AE}">
      <dsp:nvSpPr>
        <dsp:cNvPr id="0" name=""/>
        <dsp:cNvSpPr/>
      </dsp:nvSpPr>
      <dsp:spPr>
        <a:xfrm>
          <a:off x="0" y="2606937"/>
          <a:ext cx="2614411"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QA</a:t>
          </a:r>
          <a:endParaRPr lang="en-IN" sz="3200" kern="1200"/>
        </a:p>
      </dsp:txBody>
      <dsp:txXfrm>
        <a:off x="37467" y="2644404"/>
        <a:ext cx="2539477"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7EB3D-9623-6B4C-95DC-056DE8164547}">
      <dsp:nvSpPr>
        <dsp:cNvPr id="0" name=""/>
        <dsp:cNvSpPr/>
      </dsp:nvSpPr>
      <dsp:spPr>
        <a:xfrm>
          <a:off x="0" y="560932"/>
          <a:ext cx="2522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Deploy</a:t>
          </a:r>
          <a:endParaRPr lang="en-IN" sz="3200" kern="1200"/>
        </a:p>
      </dsp:txBody>
      <dsp:txXfrm>
        <a:off x="37467" y="598399"/>
        <a:ext cx="2447179" cy="692586"/>
      </dsp:txXfrm>
    </dsp:sp>
    <dsp:sp modelId="{A4C5C545-8138-504A-A0CA-A267D272CC0D}">
      <dsp:nvSpPr>
        <dsp:cNvPr id="0" name=""/>
        <dsp:cNvSpPr/>
      </dsp:nvSpPr>
      <dsp:spPr>
        <a:xfrm>
          <a:off x="0" y="1420613"/>
          <a:ext cx="2522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Maintenance</a:t>
          </a:r>
          <a:endParaRPr lang="en-IN" sz="3200" kern="1200"/>
        </a:p>
      </dsp:txBody>
      <dsp:txXfrm>
        <a:off x="37467" y="1458080"/>
        <a:ext cx="2447179" cy="692586"/>
      </dsp:txXfrm>
    </dsp:sp>
    <dsp:sp modelId="{7A557549-91BF-BA40-905C-C15A643ED5A1}">
      <dsp:nvSpPr>
        <dsp:cNvPr id="0" name=""/>
        <dsp:cNvSpPr/>
      </dsp:nvSpPr>
      <dsp:spPr>
        <a:xfrm>
          <a:off x="0" y="2280293"/>
          <a:ext cx="2522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Monitoring</a:t>
          </a:r>
          <a:endParaRPr lang="en-IN" sz="3200" kern="1200"/>
        </a:p>
      </dsp:txBody>
      <dsp:txXfrm>
        <a:off x="37467" y="2317760"/>
        <a:ext cx="2447179"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7C11D-CDAC-0142-9E10-DD49582AF502}">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491D9-C70A-B14B-8E12-AF7A1DA8BEDD}">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DevOps is a methodology  that allows a single term to manage the entire application development life cycle, that is development , testing , deployment and operations.</a:t>
          </a:r>
        </a:p>
      </dsp:txBody>
      <dsp:txXfrm>
        <a:off x="0" y="2703"/>
        <a:ext cx="6900512" cy="1843578"/>
      </dsp:txXfrm>
    </dsp:sp>
    <dsp:sp modelId="{ADA2081F-9D08-7843-98F8-C863CB0F672B}">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D66E11-D987-D541-9FF8-C3E3AED2D6F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The objective of DevOps is to shorten the system’s development life cycle.</a:t>
          </a:r>
        </a:p>
      </dsp:txBody>
      <dsp:txXfrm>
        <a:off x="0" y="1846281"/>
        <a:ext cx="6900512" cy="1843578"/>
      </dsp:txXfrm>
    </dsp:sp>
    <dsp:sp modelId="{BDF53084-96EF-DF40-A104-0EDCA1C3C783}">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0B962-57EB-4A41-B8DD-D387402D45C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DevOps is a software development approach through which superior quality software can be developed quickly and with more reliability.</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6323-7631-A84E-A06F-2EBF640A89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FB19CB8-C13D-2647-996A-1D308005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8DB9E7-48D8-9A49-BDF2-6FC73D48E605}"/>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E8CFE75D-4E4F-A74B-8EDB-268356543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4B578-2B51-F443-8D82-0F24557B3D2F}"/>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318198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C535-20C3-704B-9ACF-9F919861AA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D77D72-F828-744F-BDE9-7CE963CCB1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D107E2-FA08-B242-A809-8EBF8B1AA512}"/>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1341C6C6-935D-B244-B2C5-F9B72249C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CF7B-AC7D-624B-BF52-567291836067}"/>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185808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9019F-1ECF-424B-A170-47A3D200E0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4E0A59-AA89-6246-8A80-CEC45EE33F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509541-3471-4B46-8E93-652FA95AED8F}"/>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6CF5E27B-6045-1543-832E-D92C4435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58B7A-2528-FE4D-ABF1-B38A44ABB52A}"/>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323158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A578-4AF6-0845-B650-B765E433187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787E44-A2F5-234F-8087-2CDEC87C8AA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17D534-CBA9-9548-AF2B-C19AD63F9F67}"/>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271CEAA5-9578-3045-9A45-2F07B8F3A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D8A0-8EE7-EA4F-9C78-B2F247D972E5}"/>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32519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A8FC-1CD0-8742-B8B9-50ED2AD0D1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B78F70-EA06-E947-93CE-F3D77F71F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391F26-C217-624E-BF9B-27BA9CD4E51E}"/>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9211D77D-C7BC-6B42-9101-6780DE348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920BD-52C2-6049-910E-01A1D1DBA6BC}"/>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369665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D2BD-D11C-C543-A16B-B82CD4B295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DA29D7-5413-B84F-B1D3-5724701B3B8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C11DA4-8A2D-8247-90CB-01ED677E217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C18F8AF-0A8E-2B4A-859D-8747F1351F1B}"/>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6" name="Footer Placeholder 5">
            <a:extLst>
              <a:ext uri="{FF2B5EF4-FFF2-40B4-BE49-F238E27FC236}">
                <a16:creationId xmlns:a16="http://schemas.microsoft.com/office/drawing/2014/main" id="{704BD5CC-0262-0E4A-B6F1-00E8A4B57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3751E-4B98-2A46-8409-D4C4260D709E}"/>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76586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B6E6-9362-CE4A-B910-F4C91CCA16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B04B29-C1BB-B447-9928-423528C48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13301B-7ECE-DC43-87D7-84D3F29EB4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B50B40-D9EC-0142-854F-991D80567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79C048-27E3-CB40-BF54-592645073A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0E24D2-5DCC-7B46-B67E-9E3D8F5F7242}"/>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8" name="Footer Placeholder 7">
            <a:extLst>
              <a:ext uri="{FF2B5EF4-FFF2-40B4-BE49-F238E27FC236}">
                <a16:creationId xmlns:a16="http://schemas.microsoft.com/office/drawing/2014/main" id="{C0D5995F-3735-5343-B9FF-148F3930C8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0628E4-0340-7444-A374-86B7E03A871E}"/>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218031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5232-7644-7F49-8920-007D7CF8AB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EA361F1-7AAE-3D46-9DD5-AB5160E466DF}"/>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4" name="Footer Placeholder 3">
            <a:extLst>
              <a:ext uri="{FF2B5EF4-FFF2-40B4-BE49-F238E27FC236}">
                <a16:creationId xmlns:a16="http://schemas.microsoft.com/office/drawing/2014/main" id="{25F66F89-A985-4F49-8BC7-DA7948CFC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91A462-7D06-B84E-9611-5A8F6B4F9C7F}"/>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164954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11314-BC16-D343-A8C9-FB9F2197E1BC}"/>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3" name="Footer Placeholder 2">
            <a:extLst>
              <a:ext uri="{FF2B5EF4-FFF2-40B4-BE49-F238E27FC236}">
                <a16:creationId xmlns:a16="http://schemas.microsoft.com/office/drawing/2014/main" id="{22B627E8-8118-694B-A90E-8645D4C001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F25671-A9C6-BA43-BF9E-178960613C27}"/>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210161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D914-334B-E54F-BEA5-0D49AFF71C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1DEA4EE-63FC-1043-994A-DFFDDD41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D956D5E-0412-1E4F-820B-831C9A02F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F25F24-F62E-EE45-9E58-9172559F72ED}"/>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6" name="Footer Placeholder 5">
            <a:extLst>
              <a:ext uri="{FF2B5EF4-FFF2-40B4-BE49-F238E27FC236}">
                <a16:creationId xmlns:a16="http://schemas.microsoft.com/office/drawing/2014/main" id="{AB350893-ED6B-E142-BEDA-B5C2455C1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BA864-AF9C-5A4D-84D1-D4C334FDB980}"/>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258262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6DC5-EF79-964B-BBB7-03AFEF89C8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57351FF-AF94-514E-9F11-5FBC45A02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AE4DEE-9215-144D-9D3E-9A1143C11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098EBD-5F1B-F44F-BF78-6857F841C5A0}"/>
              </a:ext>
            </a:extLst>
          </p:cNvPr>
          <p:cNvSpPr>
            <a:spLocks noGrp="1"/>
          </p:cNvSpPr>
          <p:nvPr>
            <p:ph type="dt" sz="half" idx="10"/>
          </p:nvPr>
        </p:nvSpPr>
        <p:spPr/>
        <p:txBody>
          <a:bodyPr/>
          <a:lstStyle/>
          <a:p>
            <a:fld id="{90926176-22BF-ED43-ACC3-21D9C82674B9}" type="datetimeFigureOut">
              <a:rPr lang="en-US" smtClean="0"/>
              <a:t>8/25/21</a:t>
            </a:fld>
            <a:endParaRPr lang="en-US"/>
          </a:p>
        </p:txBody>
      </p:sp>
      <p:sp>
        <p:nvSpPr>
          <p:cNvPr id="6" name="Footer Placeholder 5">
            <a:extLst>
              <a:ext uri="{FF2B5EF4-FFF2-40B4-BE49-F238E27FC236}">
                <a16:creationId xmlns:a16="http://schemas.microsoft.com/office/drawing/2014/main" id="{E2F44AE0-D1C2-A645-B9A6-D876C3BE8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A5CAF-47A7-4B4F-9D25-C0B63A08EF69}"/>
              </a:ext>
            </a:extLst>
          </p:cNvPr>
          <p:cNvSpPr>
            <a:spLocks noGrp="1"/>
          </p:cNvSpPr>
          <p:nvPr>
            <p:ph type="sldNum" sz="quarter" idx="12"/>
          </p:nvPr>
        </p:nvSpPr>
        <p:spPr/>
        <p:txBody>
          <a:bodyPr/>
          <a:lstStyle/>
          <a:p>
            <a:fld id="{B8A6FE04-2CF3-E147-AF17-3B50C59D08B0}" type="slidenum">
              <a:rPr lang="en-US" smtClean="0"/>
              <a:t>‹#›</a:t>
            </a:fld>
            <a:endParaRPr lang="en-US"/>
          </a:p>
        </p:txBody>
      </p:sp>
    </p:spTree>
    <p:extLst>
      <p:ext uri="{BB962C8B-B14F-4D97-AF65-F5344CB8AC3E}">
        <p14:creationId xmlns:p14="http://schemas.microsoft.com/office/powerpoint/2010/main" val="148932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E9DB8-5925-3A4A-8427-0E39A60B21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C4B13D7-0CA5-D546-8C8E-B2F4E1001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F17F54-D53F-2C4A-9841-EBD0FFC03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26176-22BF-ED43-ACC3-21D9C82674B9}" type="datetimeFigureOut">
              <a:rPr lang="en-US" smtClean="0"/>
              <a:t>8/25/21</a:t>
            </a:fld>
            <a:endParaRPr lang="en-US"/>
          </a:p>
        </p:txBody>
      </p:sp>
      <p:sp>
        <p:nvSpPr>
          <p:cNvPr id="5" name="Footer Placeholder 4">
            <a:extLst>
              <a:ext uri="{FF2B5EF4-FFF2-40B4-BE49-F238E27FC236}">
                <a16:creationId xmlns:a16="http://schemas.microsoft.com/office/drawing/2014/main" id="{D67E4AD0-7097-9A4E-8932-27F048D5F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AA2DDC-167A-F54C-AC25-B3FCF6902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6FE04-2CF3-E147-AF17-3B50C59D08B0}" type="slidenum">
              <a:rPr lang="en-US" smtClean="0"/>
              <a:t>‹#›</a:t>
            </a:fld>
            <a:endParaRPr lang="en-US"/>
          </a:p>
        </p:txBody>
      </p:sp>
    </p:spTree>
    <p:extLst>
      <p:ext uri="{BB962C8B-B14F-4D97-AF65-F5344CB8AC3E}">
        <p14:creationId xmlns:p14="http://schemas.microsoft.com/office/powerpoint/2010/main" val="236634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cloud/learn/virtualization-a-complete-gui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cloud/learn/containerization" TargetMode="External"/><Relationship Id="rId2" Type="http://schemas.openxmlformats.org/officeDocument/2006/relationships/hyperlink" Target="https://www.ibm.com/cloud/learn/contain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DC5C-8172-9343-A42C-0CE15B3157AE}"/>
              </a:ext>
            </a:extLst>
          </p:cNvPr>
          <p:cNvSpPr>
            <a:spLocks noGrp="1"/>
          </p:cNvSpPr>
          <p:nvPr>
            <p:ph type="ctrTitle"/>
          </p:nvPr>
        </p:nvSpPr>
        <p:spPr>
          <a:xfrm>
            <a:off x="1524000" y="602101"/>
            <a:ext cx="9144000" cy="2387600"/>
          </a:xfrm>
        </p:spPr>
        <p:txBody>
          <a:bodyPr/>
          <a:lstStyle/>
          <a:p>
            <a:r>
              <a:rPr lang="en-US" dirty="0">
                <a:latin typeface="Times New Roman" panose="02020603050405020304" pitchFamily="18" charset="0"/>
                <a:cs typeface="Times New Roman" panose="02020603050405020304" pitchFamily="18" charset="0"/>
              </a:rPr>
              <a:t>Course Name : DevOps</a:t>
            </a:r>
          </a:p>
        </p:txBody>
      </p:sp>
      <p:sp>
        <p:nvSpPr>
          <p:cNvPr id="3" name="Subtitle 2">
            <a:extLst>
              <a:ext uri="{FF2B5EF4-FFF2-40B4-BE49-F238E27FC236}">
                <a16:creationId xmlns:a16="http://schemas.microsoft.com/office/drawing/2014/main" id="{69AD0AFD-9958-6143-87DD-FA519001F346}"/>
              </a:ext>
            </a:extLst>
          </p:cNvPr>
          <p:cNvSpPr>
            <a:spLocks noGrp="1"/>
          </p:cNvSpPr>
          <p:nvPr>
            <p:ph type="subTitle" idx="1"/>
          </p:nvPr>
        </p:nvSpPr>
        <p:spPr/>
        <p:txBody>
          <a:bodyPr>
            <a:normAutofit/>
          </a:bodyPr>
          <a:lstStyle/>
          <a:p>
            <a:r>
              <a:rPr lang="en-US" sz="3200" b="1" dirty="0">
                <a:latin typeface="Times New Roman" panose="02020603050405020304" pitchFamily="18" charset="0"/>
                <a:cs typeface="Times New Roman" panose="02020603050405020304" pitchFamily="18" charset="0"/>
              </a:rPr>
              <a:t>Unit 1 : </a:t>
            </a:r>
            <a:r>
              <a:rPr lang="en-IN" sz="3200" b="1" dirty="0">
                <a:latin typeface="Times New Roman" panose="02020603050405020304" pitchFamily="18" charset="0"/>
                <a:cs typeface="Times New Roman" panose="02020603050405020304" pitchFamily="18" charset="0"/>
              </a:rPr>
              <a:t> Introduction to DevOps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43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E4D8-F461-1B44-9A08-378AFDC35F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8C96C6-8964-9440-82D1-413AA205F992}"/>
              </a:ext>
            </a:extLst>
          </p:cNvPr>
          <p:cNvSpPr>
            <a:spLocks noGrp="1"/>
          </p:cNvSpPr>
          <p:nvPr>
            <p:ph idx="1"/>
          </p:nvPr>
        </p:nvSpPr>
        <p:spPr/>
        <p:txBody>
          <a:bodyPr>
            <a:normAutofit/>
          </a:bodyPr>
          <a:lstStyle/>
          <a:p>
            <a:pPr marL="0" indent="0">
              <a:buNone/>
            </a:pPr>
            <a:r>
              <a:rPr lang="en-US" sz="5400" dirty="0">
                <a:latin typeface="Algerian" pitchFamily="82" charset="77"/>
              </a:rPr>
              <a:t>                 CI/CD PIPELINE</a:t>
            </a:r>
          </a:p>
        </p:txBody>
      </p:sp>
    </p:spTree>
    <p:extLst>
      <p:ext uri="{BB962C8B-B14F-4D97-AF65-F5344CB8AC3E}">
        <p14:creationId xmlns:p14="http://schemas.microsoft.com/office/powerpoint/2010/main" val="44678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6A7C-6B77-394E-B9B2-D4DEA207A389}"/>
              </a:ext>
            </a:extLst>
          </p:cNvPr>
          <p:cNvSpPr>
            <a:spLocks noGrp="1"/>
          </p:cNvSpPr>
          <p:nvPr>
            <p:ph type="title"/>
          </p:nvPr>
        </p:nvSpPr>
        <p:spPr/>
        <p:txBody>
          <a:bodyPr/>
          <a:lstStyle/>
          <a:p>
            <a:r>
              <a:rPr lang="en-US" dirty="0"/>
              <a:t>                         CICD PIPELINE</a:t>
            </a:r>
          </a:p>
        </p:txBody>
      </p:sp>
      <p:pic>
        <p:nvPicPr>
          <p:cNvPr id="6" name="Content Placeholder 5" descr="Text, letter&#10;&#10;Description automatically generated">
            <a:extLst>
              <a:ext uri="{FF2B5EF4-FFF2-40B4-BE49-F238E27FC236}">
                <a16:creationId xmlns:a16="http://schemas.microsoft.com/office/drawing/2014/main" id="{8C915A86-8C36-A741-B269-AA2B5D9BA260}"/>
              </a:ext>
            </a:extLst>
          </p:cNvPr>
          <p:cNvPicPr>
            <a:picLocks noGrp="1" noChangeAspect="1"/>
          </p:cNvPicPr>
          <p:nvPr>
            <p:ph idx="1"/>
          </p:nvPr>
        </p:nvPicPr>
        <p:blipFill>
          <a:blip r:embed="rId2"/>
          <a:stretch>
            <a:fillRect/>
          </a:stretch>
        </p:blipFill>
        <p:spPr>
          <a:xfrm>
            <a:off x="118533" y="-152400"/>
            <a:ext cx="11683999" cy="8534400"/>
          </a:xfrm>
        </p:spPr>
      </p:pic>
    </p:spTree>
    <p:extLst>
      <p:ext uri="{BB962C8B-B14F-4D97-AF65-F5344CB8AC3E}">
        <p14:creationId xmlns:p14="http://schemas.microsoft.com/office/powerpoint/2010/main" val="274767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EB84-7411-B44B-B7A9-E43FF20680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B22B16-35A4-7242-AAA0-251880667B8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C3E3125-67B0-B64C-8316-B093D3DCF487}"/>
              </a:ext>
            </a:extLst>
          </p:cNvPr>
          <p:cNvPicPr>
            <a:picLocks noChangeAspect="1"/>
          </p:cNvPicPr>
          <p:nvPr/>
        </p:nvPicPr>
        <p:blipFill>
          <a:blip r:embed="rId2"/>
          <a:stretch>
            <a:fillRect/>
          </a:stretch>
        </p:blipFill>
        <p:spPr>
          <a:xfrm>
            <a:off x="838200" y="0"/>
            <a:ext cx="10388493" cy="6813232"/>
          </a:xfrm>
          <a:prstGeom prst="rect">
            <a:avLst/>
          </a:prstGeom>
        </p:spPr>
      </p:pic>
    </p:spTree>
    <p:extLst>
      <p:ext uri="{BB962C8B-B14F-4D97-AF65-F5344CB8AC3E}">
        <p14:creationId xmlns:p14="http://schemas.microsoft.com/office/powerpoint/2010/main" val="31433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431940-6719-A04D-B83B-296ADE0D613A}"/>
              </a:ext>
            </a:extLst>
          </p:cNvPr>
          <p:cNvGraphicFramePr>
            <a:graphicFrameLocks noGrp="1"/>
          </p:cNvGraphicFramePr>
          <p:nvPr>
            <p:ph idx="1"/>
            <p:extLst>
              <p:ext uri="{D42A27DB-BD31-4B8C-83A1-F6EECF244321}">
                <p14:modId xmlns:p14="http://schemas.microsoft.com/office/powerpoint/2010/main" val="2222740875"/>
              </p:ext>
            </p:extLst>
          </p:nvPr>
        </p:nvGraphicFramePr>
        <p:xfrm>
          <a:off x="889001" y="1818745"/>
          <a:ext cx="3632200" cy="3877733"/>
        </p:xfrm>
        <a:graphic>
          <a:graphicData uri="http://schemas.openxmlformats.org/drawingml/2006/table">
            <a:tbl>
              <a:tblPr firstRow="1" bandRow="1">
                <a:tableStyleId>{9D7B26C5-4107-4FEC-AEDC-1716B250A1EF}</a:tableStyleId>
              </a:tblPr>
              <a:tblGrid>
                <a:gridCol w="3632200">
                  <a:extLst>
                    <a:ext uri="{9D8B030D-6E8A-4147-A177-3AD203B41FA5}">
                      <a16:colId xmlns:a16="http://schemas.microsoft.com/office/drawing/2014/main" val="1509926399"/>
                    </a:ext>
                  </a:extLst>
                </a:gridCol>
              </a:tblGrid>
              <a:tr h="1055951">
                <a:tc>
                  <a:txBody>
                    <a:bodyPr/>
                    <a:lstStyle/>
                    <a:p>
                      <a:pPr algn="ctr"/>
                      <a:r>
                        <a:rPr lang="en-US" sz="2400" b="1" dirty="0"/>
                        <a:t>PLAN</a:t>
                      </a:r>
                    </a:p>
                  </a:txBody>
                  <a:tcPr/>
                </a:tc>
                <a:extLst>
                  <a:ext uri="{0D108BD9-81ED-4DB2-BD59-A6C34878D82A}">
                    <a16:rowId xmlns:a16="http://schemas.microsoft.com/office/drawing/2014/main" val="3828684211"/>
                  </a:ext>
                </a:extLst>
              </a:tr>
              <a:tr h="940594">
                <a:tc>
                  <a:txBody>
                    <a:bodyPr/>
                    <a:lstStyle/>
                    <a:p>
                      <a:pPr algn="ctr"/>
                      <a:r>
                        <a:rPr lang="en-US" sz="2400" b="1" dirty="0"/>
                        <a:t>CODE</a:t>
                      </a:r>
                    </a:p>
                  </a:txBody>
                  <a:tcPr/>
                </a:tc>
                <a:extLst>
                  <a:ext uri="{0D108BD9-81ED-4DB2-BD59-A6C34878D82A}">
                    <a16:rowId xmlns:a16="http://schemas.microsoft.com/office/drawing/2014/main" val="2335339619"/>
                  </a:ext>
                </a:extLst>
              </a:tr>
              <a:tr h="940594">
                <a:tc>
                  <a:txBody>
                    <a:bodyPr/>
                    <a:lstStyle/>
                    <a:p>
                      <a:pPr algn="ctr"/>
                      <a:r>
                        <a:rPr lang="en-US" sz="2400" b="1" dirty="0"/>
                        <a:t>BUILD</a:t>
                      </a:r>
                    </a:p>
                  </a:txBody>
                  <a:tcPr/>
                </a:tc>
                <a:extLst>
                  <a:ext uri="{0D108BD9-81ED-4DB2-BD59-A6C34878D82A}">
                    <a16:rowId xmlns:a16="http://schemas.microsoft.com/office/drawing/2014/main" val="1801649567"/>
                  </a:ext>
                </a:extLst>
              </a:tr>
              <a:tr h="940594">
                <a:tc>
                  <a:txBody>
                    <a:bodyPr/>
                    <a:lstStyle/>
                    <a:p>
                      <a:pPr algn="ctr"/>
                      <a:r>
                        <a:rPr lang="en-US" sz="2400" b="1" dirty="0"/>
                        <a:t>TEST</a:t>
                      </a:r>
                    </a:p>
                  </a:txBody>
                  <a:tcPr/>
                </a:tc>
                <a:extLst>
                  <a:ext uri="{0D108BD9-81ED-4DB2-BD59-A6C34878D82A}">
                    <a16:rowId xmlns:a16="http://schemas.microsoft.com/office/drawing/2014/main" val="1912220591"/>
                  </a:ext>
                </a:extLst>
              </a:tr>
            </a:tbl>
          </a:graphicData>
        </a:graphic>
      </p:graphicFrame>
      <p:graphicFrame>
        <p:nvGraphicFramePr>
          <p:cNvPr id="5" name="Table 4">
            <a:extLst>
              <a:ext uri="{FF2B5EF4-FFF2-40B4-BE49-F238E27FC236}">
                <a16:creationId xmlns:a16="http://schemas.microsoft.com/office/drawing/2014/main" id="{E28FF0F9-4406-2249-99EC-32FF977ECADA}"/>
              </a:ext>
            </a:extLst>
          </p:cNvPr>
          <p:cNvGraphicFramePr>
            <a:graphicFrameLocks/>
          </p:cNvGraphicFramePr>
          <p:nvPr>
            <p:extLst>
              <p:ext uri="{D42A27DB-BD31-4B8C-83A1-F6EECF244321}">
                <p14:modId xmlns:p14="http://schemas.microsoft.com/office/powerpoint/2010/main" val="1717696394"/>
              </p:ext>
            </p:extLst>
          </p:nvPr>
        </p:nvGraphicFramePr>
        <p:xfrm>
          <a:off x="7670801" y="2346720"/>
          <a:ext cx="3632200" cy="2821782"/>
        </p:xfrm>
        <a:graphic>
          <a:graphicData uri="http://schemas.openxmlformats.org/drawingml/2006/table">
            <a:tbl>
              <a:tblPr firstRow="1" bandRow="1">
                <a:tableStyleId>{9D7B26C5-4107-4FEC-AEDC-1716B250A1EF}</a:tableStyleId>
              </a:tblPr>
              <a:tblGrid>
                <a:gridCol w="3632200">
                  <a:extLst>
                    <a:ext uri="{9D8B030D-6E8A-4147-A177-3AD203B41FA5}">
                      <a16:colId xmlns:a16="http://schemas.microsoft.com/office/drawing/2014/main" val="1509926399"/>
                    </a:ext>
                  </a:extLst>
                </a:gridCol>
              </a:tblGrid>
              <a:tr h="940594">
                <a:tc>
                  <a:txBody>
                    <a:bodyPr/>
                    <a:lstStyle/>
                    <a:p>
                      <a:pPr algn="ctr"/>
                      <a:r>
                        <a:rPr lang="en-US" sz="2400" b="1" dirty="0"/>
                        <a:t>DEPLOY</a:t>
                      </a:r>
                    </a:p>
                  </a:txBody>
                  <a:tcPr/>
                </a:tc>
                <a:extLst>
                  <a:ext uri="{0D108BD9-81ED-4DB2-BD59-A6C34878D82A}">
                    <a16:rowId xmlns:a16="http://schemas.microsoft.com/office/drawing/2014/main" val="3828684211"/>
                  </a:ext>
                </a:extLst>
              </a:tr>
              <a:tr h="940594">
                <a:tc>
                  <a:txBody>
                    <a:bodyPr/>
                    <a:lstStyle/>
                    <a:p>
                      <a:pPr algn="ctr"/>
                      <a:r>
                        <a:rPr lang="en-US" sz="2400" b="1" dirty="0"/>
                        <a:t>OPERATE</a:t>
                      </a:r>
                    </a:p>
                  </a:txBody>
                  <a:tcPr/>
                </a:tc>
                <a:extLst>
                  <a:ext uri="{0D108BD9-81ED-4DB2-BD59-A6C34878D82A}">
                    <a16:rowId xmlns:a16="http://schemas.microsoft.com/office/drawing/2014/main" val="2335339619"/>
                  </a:ext>
                </a:extLst>
              </a:tr>
              <a:tr h="940594">
                <a:tc>
                  <a:txBody>
                    <a:bodyPr/>
                    <a:lstStyle/>
                    <a:p>
                      <a:pPr algn="ctr"/>
                      <a:r>
                        <a:rPr lang="en-US" sz="2400" b="1" dirty="0"/>
                        <a:t>MONITOR</a:t>
                      </a:r>
                    </a:p>
                  </a:txBody>
                  <a:tcPr/>
                </a:tc>
                <a:extLst>
                  <a:ext uri="{0D108BD9-81ED-4DB2-BD59-A6C34878D82A}">
                    <a16:rowId xmlns:a16="http://schemas.microsoft.com/office/drawing/2014/main" val="1801649567"/>
                  </a:ext>
                </a:extLst>
              </a:tr>
            </a:tbl>
          </a:graphicData>
        </a:graphic>
      </p:graphicFrame>
      <p:sp>
        <p:nvSpPr>
          <p:cNvPr id="6" name="Doughnut 5">
            <a:extLst>
              <a:ext uri="{FF2B5EF4-FFF2-40B4-BE49-F238E27FC236}">
                <a16:creationId xmlns:a16="http://schemas.microsoft.com/office/drawing/2014/main" id="{166127CC-7155-3D4F-B5DC-103F1055F42B}"/>
              </a:ext>
            </a:extLst>
          </p:cNvPr>
          <p:cNvSpPr/>
          <p:nvPr/>
        </p:nvSpPr>
        <p:spPr>
          <a:xfrm>
            <a:off x="4691270" y="2346720"/>
            <a:ext cx="2802834" cy="2266121"/>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CA3DE0A-F43C-FA4C-818B-22CC45421241}"/>
              </a:ext>
            </a:extLst>
          </p:cNvPr>
          <p:cNvSpPr txBox="1"/>
          <p:nvPr/>
        </p:nvSpPr>
        <p:spPr>
          <a:xfrm>
            <a:off x="5201478" y="3105834"/>
            <a:ext cx="3167270" cy="2862322"/>
          </a:xfrm>
          <a:prstGeom prst="rect">
            <a:avLst/>
          </a:prstGeom>
          <a:noFill/>
        </p:spPr>
        <p:txBody>
          <a:bodyPr wrap="square" rtlCol="0">
            <a:spAutoFit/>
          </a:bodyPr>
          <a:lstStyle/>
          <a:p>
            <a:r>
              <a:rPr lang="en-US" sz="3600" dirty="0"/>
              <a:t>JENKINS</a:t>
            </a:r>
          </a:p>
          <a:p>
            <a:endParaRPr lang="en-US" sz="3600" dirty="0"/>
          </a:p>
          <a:p>
            <a:endParaRPr lang="en-US" sz="3600" dirty="0"/>
          </a:p>
          <a:p>
            <a:r>
              <a:rPr lang="en-US" sz="3600" dirty="0"/>
              <a:t>Integration </a:t>
            </a:r>
          </a:p>
          <a:p>
            <a:r>
              <a:rPr lang="en-US" sz="3600" dirty="0"/>
              <a:t>      Tool</a:t>
            </a:r>
          </a:p>
        </p:txBody>
      </p:sp>
    </p:spTree>
    <p:extLst>
      <p:ext uri="{BB962C8B-B14F-4D97-AF65-F5344CB8AC3E}">
        <p14:creationId xmlns:p14="http://schemas.microsoft.com/office/powerpoint/2010/main" val="302363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63BB-64A2-A144-B54D-58307C9B3594}"/>
              </a:ext>
            </a:extLst>
          </p:cNvPr>
          <p:cNvSpPr>
            <a:spLocks noGrp="1"/>
          </p:cNvSpPr>
          <p:nvPr>
            <p:ph type="title"/>
          </p:nvPr>
        </p:nvSpPr>
        <p:spPr/>
        <p:txBody>
          <a:bodyPr/>
          <a:lstStyle/>
          <a:p>
            <a:r>
              <a:rPr lang="en-US" dirty="0"/>
              <a:t>What is Jenkins</a:t>
            </a:r>
          </a:p>
        </p:txBody>
      </p:sp>
      <p:sp>
        <p:nvSpPr>
          <p:cNvPr id="3" name="Content Placeholder 2">
            <a:extLst>
              <a:ext uri="{FF2B5EF4-FFF2-40B4-BE49-F238E27FC236}">
                <a16:creationId xmlns:a16="http://schemas.microsoft.com/office/drawing/2014/main" id="{CCD8E7E5-67D9-2044-AEBF-E319DC47481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Jenkins is an open source project written in Java .</a:t>
            </a:r>
          </a:p>
          <a:p>
            <a:r>
              <a:rPr lang="en-IN" dirty="0">
                <a:latin typeface="Times New Roman" panose="02020603050405020304" pitchFamily="18" charset="0"/>
                <a:cs typeface="Times New Roman" panose="02020603050405020304" pitchFamily="18" charset="0"/>
              </a:rPr>
              <a:t>The leading open source automation server.</a:t>
            </a:r>
            <a:r>
              <a:rPr lang="en-US"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It helps to perform a chain of actions to achieve the Continuous Integration process in an automated fashion.</a:t>
            </a:r>
          </a:p>
          <a:p>
            <a:r>
              <a:rPr lang="en-IN" dirty="0">
                <a:latin typeface="Times New Roman" panose="02020603050405020304" pitchFamily="18" charset="0"/>
                <a:cs typeface="Times New Roman" panose="02020603050405020304" pitchFamily="18" charset="0"/>
              </a:rPr>
              <a:t> For example, if your team is developing a project, Jenkins will continuously test your project builds and show you the errors in early stages of your development.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92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0A3-07A7-C54F-BA51-B407BDF20BB4}"/>
              </a:ext>
            </a:extLst>
          </p:cNvPr>
          <p:cNvSpPr>
            <a:spLocks noGrp="1"/>
          </p:cNvSpPr>
          <p:nvPr>
            <p:ph type="title"/>
          </p:nvPr>
        </p:nvSpPr>
        <p:spPr/>
        <p:txBody>
          <a:bodyPr/>
          <a:lstStyle/>
          <a:p>
            <a:r>
              <a:rPr lang="en-US" dirty="0"/>
              <a:t>Virtualization and VM’s</a:t>
            </a:r>
          </a:p>
        </p:txBody>
      </p:sp>
      <p:sp>
        <p:nvSpPr>
          <p:cNvPr id="3" name="Content Placeholder 2">
            <a:extLst>
              <a:ext uri="{FF2B5EF4-FFF2-40B4-BE49-F238E27FC236}">
                <a16:creationId xmlns:a16="http://schemas.microsoft.com/office/drawing/2014/main" id="{912AD0DB-E041-1E4C-8849-6D9ADD21082D}"/>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Virtualization</a:t>
            </a:r>
            <a:r>
              <a:rPr lang="en-IN" sz="2000" dirty="0">
                <a:latin typeface="Times New Roman" panose="02020603050405020304" pitchFamily="18" charset="0"/>
                <a:cs typeface="Times New Roman" panose="02020603050405020304" pitchFamily="18" charset="0"/>
              </a:rPr>
              <a:t> is a process whereby software is used to create an abstraction layer over computer hardware that allows the hardware elements of a single computer to be divided into multiple virtual computers.</a:t>
            </a:r>
          </a:p>
          <a:p>
            <a:pPr fontAlgn="base"/>
            <a:r>
              <a:rPr lang="en-IN" sz="2000" dirty="0">
                <a:latin typeface="Times New Roman" panose="02020603050405020304" pitchFamily="18" charset="0"/>
                <a:cs typeface="Times New Roman" panose="02020603050405020304" pitchFamily="18" charset="0"/>
              </a:rPr>
              <a:t>A virtual machine is an emulation of a physical computer. VMs enable teams to run what appear to be multiple machines, with multiple operating systems, on a single computer. VMs interact with physical computers by using lightweight software layers called hypervisors. Hypervisors can separate VMs from one another and allocate processors, memory, and storage among them.</a:t>
            </a:r>
          </a:p>
          <a:p>
            <a:pPr marL="0" indent="0">
              <a:buNone/>
            </a:pPr>
            <a:br>
              <a:rPr lang="en-IN"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31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7913-BC5C-D347-903E-904096DF5323}"/>
              </a:ext>
            </a:extLst>
          </p:cNvPr>
          <p:cNvSpPr>
            <a:spLocks noGrp="1"/>
          </p:cNvSpPr>
          <p:nvPr>
            <p:ph type="title"/>
          </p:nvPr>
        </p:nvSpPr>
        <p:spPr/>
        <p:txBody>
          <a:bodyPr/>
          <a:lstStyle/>
          <a:p>
            <a:r>
              <a:rPr lang="en-US" dirty="0"/>
              <a:t>Containerization and Containers</a:t>
            </a:r>
          </a:p>
        </p:txBody>
      </p:sp>
      <p:sp>
        <p:nvSpPr>
          <p:cNvPr id="3" name="Content Placeholder 2">
            <a:extLst>
              <a:ext uri="{FF2B5EF4-FFF2-40B4-BE49-F238E27FC236}">
                <a16:creationId xmlns:a16="http://schemas.microsoft.com/office/drawing/2014/main" id="{077914D1-46AC-8241-B1AA-7BD842B6A6F1}"/>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hlinkClick r:id="rId2" tooltip="containers">
                  <a:extLst>
                    <a:ext uri="{A12FA001-AC4F-418D-AE19-62706E023703}">
                      <ahyp:hlinkClr xmlns:ahyp="http://schemas.microsoft.com/office/drawing/2018/hyperlinkcolor" val="tx"/>
                    </a:ext>
                  </a:extLst>
                </a:hlinkClick>
              </a:rPr>
              <a:t>Containers</a:t>
            </a:r>
            <a:r>
              <a:rPr lang="en-IN" sz="2000" dirty="0">
                <a:latin typeface="Times New Roman" panose="02020603050405020304" pitchFamily="18" charset="0"/>
                <a:cs typeface="Times New Roman" panose="02020603050405020304" pitchFamily="18" charset="0"/>
              </a:rPr>
              <a:t> are a lighter-weight, more agile way of handling virtualization — since they don't use a hypervisor, you can enjoy faster resource provisioning and speedier availability of new applications. </a:t>
            </a:r>
          </a:p>
          <a:p>
            <a:pPr algn="just"/>
            <a:r>
              <a:rPr lang="en-IN" sz="2000" dirty="0">
                <a:latin typeface="Times New Roman" panose="02020603050405020304" pitchFamily="18" charset="0"/>
                <a:cs typeface="Times New Roman" panose="02020603050405020304" pitchFamily="18" charset="0"/>
              </a:rPr>
              <a:t>Rather than spinning up an entire virtual machine, </a:t>
            </a:r>
            <a:r>
              <a:rPr lang="en-IN" sz="2000" dirty="0">
                <a:latin typeface="Times New Roman" panose="02020603050405020304" pitchFamily="18" charset="0"/>
                <a:cs typeface="Times New Roman" panose="02020603050405020304" pitchFamily="18" charset="0"/>
                <a:hlinkClick r:id="rId3" tooltip="containerization">
                  <a:extLst>
                    <a:ext uri="{A12FA001-AC4F-418D-AE19-62706E023703}">
                      <ahyp:hlinkClr xmlns:ahyp="http://schemas.microsoft.com/office/drawing/2018/hyperlinkcolor" val="tx"/>
                    </a:ext>
                  </a:extLst>
                </a:hlinkClick>
              </a:rPr>
              <a:t>containerization</a:t>
            </a:r>
            <a:r>
              <a:rPr lang="en-IN" sz="2000" dirty="0">
                <a:latin typeface="Times New Roman" panose="02020603050405020304" pitchFamily="18" charset="0"/>
                <a:cs typeface="Times New Roman" panose="02020603050405020304" pitchFamily="18" charset="0"/>
              </a:rPr>
              <a:t> packages together everything needed to run a single application or microservice (along with runtime libraries they need to run). </a:t>
            </a:r>
          </a:p>
          <a:p>
            <a:pPr algn="just"/>
            <a:r>
              <a:rPr lang="en-IN" sz="2000" dirty="0">
                <a:latin typeface="Times New Roman" panose="02020603050405020304" pitchFamily="18" charset="0"/>
                <a:cs typeface="Times New Roman" panose="02020603050405020304" pitchFamily="18" charset="0"/>
              </a:rPr>
              <a:t>The container includes all the code, its dependencies and even the operating system itself. This enables applications to run almost anywhere — a desktop computer, a traditional IT infrastructure or the cloud.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94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E47E-E495-AB43-8834-86417ABAEA51}"/>
              </a:ext>
            </a:extLst>
          </p:cNvPr>
          <p:cNvSpPr>
            <a:spLocks noGrp="1"/>
          </p:cNvSpPr>
          <p:nvPr>
            <p:ph type="title"/>
          </p:nvPr>
        </p:nvSpPr>
        <p:spPr/>
        <p:txBody>
          <a:bodyPr/>
          <a:lstStyle/>
          <a:p>
            <a:r>
              <a:rPr lang="en-US" dirty="0"/>
              <a:t>What is a Docker?</a:t>
            </a:r>
            <a:br>
              <a:rPr lang="en-US" dirty="0"/>
            </a:br>
            <a:endParaRPr lang="en-US" dirty="0"/>
          </a:p>
        </p:txBody>
      </p:sp>
      <p:sp>
        <p:nvSpPr>
          <p:cNvPr id="3" name="Content Placeholder 2">
            <a:extLst>
              <a:ext uri="{FF2B5EF4-FFF2-40B4-BE49-F238E27FC236}">
                <a16:creationId xmlns:a16="http://schemas.microsoft.com/office/drawing/2014/main" id="{6A5B55DC-43F3-B34F-BB24-0B1C0CD673DE}"/>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Docker is an open source platform for building, deploying, and managing containerized applications.</a:t>
            </a:r>
          </a:p>
          <a:p>
            <a:pPr algn="just"/>
            <a:r>
              <a:rPr lang="en-IN" dirty="0" err="1">
                <a:latin typeface="Times New Roman" panose="02020603050405020304" pitchFamily="18" charset="0"/>
                <a:cs typeface="Times New Roman" panose="02020603050405020304" pitchFamily="18" charset="0"/>
              </a:rPr>
              <a:t>ocker</a:t>
            </a:r>
            <a:r>
              <a:rPr lang="en-IN" dirty="0">
                <a:latin typeface="Times New Roman" panose="02020603050405020304" pitchFamily="18" charset="0"/>
                <a:cs typeface="Times New Roman" panose="02020603050405020304" pitchFamily="18" charset="0"/>
              </a:rPr>
              <a:t> uses resource isolation in the OS kernel to run multiple containers on the same OS. This is different than virtual machines (VMs), which encapsulate an entire OS with executable code on top of an abstracted layer of physical hardware resources.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75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5B57006B-F697-3D47-95C9-D46413FE8B7E}"/>
              </a:ext>
            </a:extLst>
          </p:cNvPr>
          <p:cNvPicPr>
            <a:picLocks noGrp="1" noChangeAspect="1"/>
          </p:cNvPicPr>
          <p:nvPr>
            <p:ph idx="1"/>
          </p:nvPr>
        </p:nvPicPr>
        <p:blipFill rotWithShape="1">
          <a:blip r:embed="rId2"/>
          <a:srcRect t="1765"/>
          <a:stretch/>
        </p:blipFill>
        <p:spPr>
          <a:xfrm>
            <a:off x="20" y="1282"/>
            <a:ext cx="12191980" cy="6856718"/>
          </a:xfrm>
          <a:prstGeom prst="rect">
            <a:avLst/>
          </a:prstGeom>
        </p:spPr>
      </p:pic>
    </p:spTree>
    <p:extLst>
      <p:ext uri="{BB962C8B-B14F-4D97-AF65-F5344CB8AC3E}">
        <p14:creationId xmlns:p14="http://schemas.microsoft.com/office/powerpoint/2010/main" val="363494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6BD98-C259-4D47-B3AA-3422179B4B03}"/>
              </a:ext>
            </a:extLst>
          </p:cNvPr>
          <p:cNvSpPr>
            <a:spLocks noGrp="1"/>
          </p:cNvSpPr>
          <p:nvPr>
            <p:ph type="title"/>
          </p:nvPr>
        </p:nvSpPr>
        <p:spPr>
          <a:xfrm>
            <a:off x="635000" y="640823"/>
            <a:ext cx="3418659" cy="5583148"/>
          </a:xfrm>
        </p:spPr>
        <p:txBody>
          <a:bodyPr anchor="ctr">
            <a:normAutofit/>
          </a:bodyPr>
          <a:lstStyle/>
          <a:p>
            <a:r>
              <a:rPr lang="en-US" sz="5400" dirty="0"/>
              <a:t>List of Content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E619B8-C232-4F53-8C5E-D687BFDC6337}"/>
              </a:ext>
            </a:extLst>
          </p:cNvPr>
          <p:cNvGraphicFramePr>
            <a:graphicFrameLocks noGrp="1"/>
          </p:cNvGraphicFramePr>
          <p:nvPr>
            <p:ph idx="1"/>
            <p:extLst>
              <p:ext uri="{D42A27DB-BD31-4B8C-83A1-F6EECF244321}">
                <p14:modId xmlns:p14="http://schemas.microsoft.com/office/powerpoint/2010/main" val="1844711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91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2398-2A11-F245-A60C-9A7FF4DE6901}"/>
              </a:ext>
            </a:extLst>
          </p:cNvPr>
          <p:cNvSpPr>
            <a:spLocks noGrp="1"/>
          </p:cNvSpPr>
          <p:nvPr>
            <p:ph type="title"/>
          </p:nvPr>
        </p:nvSpPr>
        <p:spPr>
          <a:xfrm>
            <a:off x="838200" y="262094"/>
            <a:ext cx="10515600" cy="1325563"/>
          </a:xfrm>
        </p:spPr>
        <p:txBody>
          <a:bodyPr/>
          <a:lstStyle/>
          <a:p>
            <a:pPr algn="ctr"/>
            <a:r>
              <a:rPr lang="en-US" b="1" dirty="0">
                <a:latin typeface="Times New Roman" panose="02020603050405020304" pitchFamily="18" charset="0"/>
                <a:cs typeface="Times New Roman" panose="02020603050405020304" pitchFamily="18" charset="0"/>
              </a:rPr>
              <a:t>DevOps Main Objective</a:t>
            </a:r>
          </a:p>
        </p:txBody>
      </p:sp>
      <p:graphicFrame>
        <p:nvGraphicFramePr>
          <p:cNvPr id="11" name="Content Placeholder 10">
            <a:extLst>
              <a:ext uri="{FF2B5EF4-FFF2-40B4-BE49-F238E27FC236}">
                <a16:creationId xmlns:a16="http://schemas.microsoft.com/office/drawing/2014/main" id="{37DBDFF8-BD95-2C4E-A5F2-70C41288CB2F}"/>
              </a:ext>
            </a:extLst>
          </p:cNvPr>
          <p:cNvGraphicFramePr>
            <a:graphicFrameLocks noGrp="1"/>
          </p:cNvGraphicFramePr>
          <p:nvPr>
            <p:ph idx="1"/>
            <p:extLst>
              <p:ext uri="{D42A27DB-BD31-4B8C-83A1-F6EECF244321}">
                <p14:modId xmlns:p14="http://schemas.microsoft.com/office/powerpoint/2010/main" val="917162788"/>
              </p:ext>
            </p:extLst>
          </p:nvPr>
        </p:nvGraphicFramePr>
        <p:xfrm>
          <a:off x="1635617" y="2769286"/>
          <a:ext cx="2614411" cy="3402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737EC75E-58F0-6C45-B684-FD56869685FC}"/>
              </a:ext>
            </a:extLst>
          </p:cNvPr>
          <p:cNvGraphicFramePr/>
          <p:nvPr>
            <p:extLst>
              <p:ext uri="{D42A27DB-BD31-4B8C-83A1-F6EECF244321}">
                <p14:modId xmlns:p14="http://schemas.microsoft.com/office/powerpoint/2010/main" val="4091138064"/>
              </p:ext>
            </p:extLst>
          </p:nvPr>
        </p:nvGraphicFramePr>
        <p:xfrm>
          <a:off x="7291589" y="2440082"/>
          <a:ext cx="2522113" cy="36087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BE33BFB8-9A6D-414B-85B2-7FF52E15009F}"/>
              </a:ext>
            </a:extLst>
          </p:cNvPr>
          <p:cNvSpPr txBox="1"/>
          <p:nvPr/>
        </p:nvSpPr>
        <p:spPr>
          <a:xfrm>
            <a:off x="1438141" y="1916862"/>
            <a:ext cx="3683358" cy="523220"/>
          </a:xfrm>
          <a:prstGeom prst="rect">
            <a:avLst/>
          </a:prstGeom>
          <a:noFill/>
        </p:spPr>
        <p:txBody>
          <a:bodyPr wrap="square" rtlCol="0">
            <a:spAutoFit/>
          </a:bodyPr>
          <a:lstStyle/>
          <a:p>
            <a:r>
              <a:rPr lang="en-US" sz="2800" b="1" dirty="0">
                <a:latin typeface="Bradley Hand ITC" panose="020F0502020204030204" pitchFamily="34" charset="0"/>
                <a:cs typeface="Bradley Hand ITC" panose="020F0502020204030204" pitchFamily="34" charset="0"/>
              </a:rPr>
              <a:t>Development Team</a:t>
            </a:r>
          </a:p>
        </p:txBody>
      </p:sp>
      <p:sp>
        <p:nvSpPr>
          <p:cNvPr id="15" name="TextBox 14">
            <a:extLst>
              <a:ext uri="{FF2B5EF4-FFF2-40B4-BE49-F238E27FC236}">
                <a16:creationId xmlns:a16="http://schemas.microsoft.com/office/drawing/2014/main" id="{42A863D2-8E21-814D-BB42-B12FF2EC8672}"/>
              </a:ext>
            </a:extLst>
          </p:cNvPr>
          <p:cNvSpPr txBox="1"/>
          <p:nvPr/>
        </p:nvSpPr>
        <p:spPr>
          <a:xfrm>
            <a:off x="7070502" y="1916862"/>
            <a:ext cx="2743200" cy="523220"/>
          </a:xfrm>
          <a:prstGeom prst="rect">
            <a:avLst/>
          </a:prstGeom>
          <a:noFill/>
        </p:spPr>
        <p:txBody>
          <a:bodyPr wrap="square" rtlCol="0">
            <a:spAutoFit/>
          </a:bodyPr>
          <a:lstStyle/>
          <a:p>
            <a:r>
              <a:rPr lang="en-US" sz="2800" b="1" dirty="0">
                <a:latin typeface="Bradley Hand ITC" panose="03070402050302030203" pitchFamily="66" charset="77"/>
                <a:cs typeface="Arabic Typesetting" panose="03020402040406030203" pitchFamily="66" charset="-78"/>
              </a:rPr>
              <a:t>Operations Team</a:t>
            </a:r>
          </a:p>
        </p:txBody>
      </p:sp>
    </p:spTree>
    <p:extLst>
      <p:ext uri="{BB962C8B-B14F-4D97-AF65-F5344CB8AC3E}">
        <p14:creationId xmlns:p14="http://schemas.microsoft.com/office/powerpoint/2010/main" val="72997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43E2-49FA-AD4E-9333-259A06E5258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DevOps</a:t>
            </a:r>
          </a:p>
        </p:txBody>
      </p:sp>
      <p:sp>
        <p:nvSpPr>
          <p:cNvPr id="3" name="Content Placeholder 2">
            <a:extLst>
              <a:ext uri="{FF2B5EF4-FFF2-40B4-BE49-F238E27FC236}">
                <a16:creationId xmlns:a16="http://schemas.microsoft.com/office/drawing/2014/main" id="{557CF708-0655-394E-A4FB-25FC9B1D9752}"/>
              </a:ext>
            </a:extLst>
          </p:cNvPr>
          <p:cNvSpPr>
            <a:spLocks noGrp="1"/>
          </p:cNvSpPr>
          <p:nvPr>
            <p:ph idx="1"/>
          </p:nvPr>
        </p:nvSpPr>
        <p:spPr>
          <a:xfrm>
            <a:off x="838200" y="3084799"/>
            <a:ext cx="10515600" cy="4351338"/>
          </a:xfrm>
        </p:spPr>
        <p:txBody>
          <a:bodyPr/>
          <a:lstStyle/>
          <a:p>
            <a:pPr marL="0" indent="0" algn="ctr">
              <a:buNone/>
            </a:pPr>
            <a:r>
              <a:rPr lang="en-US" dirty="0">
                <a:latin typeface="Times New Roman" panose="02020603050405020304" pitchFamily="18" charset="0"/>
                <a:cs typeface="Times New Roman" panose="02020603050405020304" pitchFamily="18" charset="0"/>
              </a:rPr>
              <a:t>The term DevOps is a combination of Two words :</a:t>
            </a:r>
          </a:p>
          <a:p>
            <a:pPr marL="0" indent="0" algn="ctr">
              <a:buNone/>
            </a:pPr>
            <a:r>
              <a:rPr lang="en-US" dirty="0"/>
              <a:t> </a:t>
            </a:r>
            <a:r>
              <a:rPr lang="en-US" b="1" dirty="0">
                <a:latin typeface="Times New Roman" panose="02020603050405020304" pitchFamily="18" charset="0"/>
                <a:cs typeface="Times New Roman" panose="02020603050405020304" pitchFamily="18" charset="0"/>
              </a:rPr>
              <a:t>Development  &amp; Operations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8F42-E353-984F-878A-BD5B807A75D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Waterfall and Agile methodology</a:t>
            </a:r>
          </a:p>
        </p:txBody>
      </p:sp>
      <p:pic>
        <p:nvPicPr>
          <p:cNvPr id="5" name="Content Placeholder 4" descr="Diagram&#10;&#10;Description automatically generated">
            <a:extLst>
              <a:ext uri="{FF2B5EF4-FFF2-40B4-BE49-F238E27FC236}">
                <a16:creationId xmlns:a16="http://schemas.microsoft.com/office/drawing/2014/main" id="{6DA0B8A9-F328-C74B-9A5A-379B70198F9B}"/>
              </a:ext>
            </a:extLst>
          </p:cNvPr>
          <p:cNvPicPr>
            <a:picLocks noGrp="1" noChangeAspect="1"/>
          </p:cNvPicPr>
          <p:nvPr>
            <p:ph idx="1"/>
          </p:nvPr>
        </p:nvPicPr>
        <p:blipFill>
          <a:blip r:embed="rId2"/>
          <a:stretch>
            <a:fillRect/>
          </a:stretch>
        </p:blipFill>
        <p:spPr>
          <a:xfrm>
            <a:off x="1714500" y="2083594"/>
            <a:ext cx="8763000" cy="3835400"/>
          </a:xfrm>
        </p:spPr>
      </p:pic>
    </p:spTree>
    <p:extLst>
      <p:ext uri="{BB962C8B-B14F-4D97-AF65-F5344CB8AC3E}">
        <p14:creationId xmlns:p14="http://schemas.microsoft.com/office/powerpoint/2010/main" val="164032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83D786-CD5D-6740-9D9E-2FA53A005039}"/>
              </a:ext>
            </a:extLst>
          </p:cNvPr>
          <p:cNvSpPr/>
          <p:nvPr/>
        </p:nvSpPr>
        <p:spPr>
          <a:xfrm>
            <a:off x="304800" y="2064544"/>
            <a:ext cx="2876550" cy="330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Version</a:t>
            </a:r>
          </a:p>
          <a:p>
            <a:pPr algn="ctr"/>
            <a:r>
              <a:rPr lang="en-US" sz="2800" dirty="0">
                <a:latin typeface="Times New Roman" panose="02020603050405020304" pitchFamily="18" charset="0"/>
                <a:cs typeface="Times New Roman" panose="02020603050405020304" pitchFamily="18" charset="0"/>
              </a:rPr>
              <a:t> Control</a:t>
            </a:r>
          </a:p>
        </p:txBody>
      </p:sp>
      <p:sp>
        <p:nvSpPr>
          <p:cNvPr id="2" name="Title 1">
            <a:extLst>
              <a:ext uri="{FF2B5EF4-FFF2-40B4-BE49-F238E27FC236}">
                <a16:creationId xmlns:a16="http://schemas.microsoft.com/office/drawing/2014/main" id="{B646D8F1-639F-BF4E-96DE-E220D7BF019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DevOps Stages</a:t>
            </a:r>
          </a:p>
        </p:txBody>
      </p:sp>
      <p:sp>
        <p:nvSpPr>
          <p:cNvPr id="5" name="Rectangle 4">
            <a:extLst>
              <a:ext uri="{FF2B5EF4-FFF2-40B4-BE49-F238E27FC236}">
                <a16:creationId xmlns:a16="http://schemas.microsoft.com/office/drawing/2014/main" id="{FABA4ADB-68C5-654B-B5E6-DD37D6E1BE7C}"/>
              </a:ext>
            </a:extLst>
          </p:cNvPr>
          <p:cNvSpPr/>
          <p:nvPr/>
        </p:nvSpPr>
        <p:spPr>
          <a:xfrm>
            <a:off x="3295650" y="2064544"/>
            <a:ext cx="2800350" cy="330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Continuous Integration</a:t>
            </a:r>
          </a:p>
        </p:txBody>
      </p:sp>
      <p:sp>
        <p:nvSpPr>
          <p:cNvPr id="6" name="Rectangle 5">
            <a:extLst>
              <a:ext uri="{FF2B5EF4-FFF2-40B4-BE49-F238E27FC236}">
                <a16:creationId xmlns:a16="http://schemas.microsoft.com/office/drawing/2014/main" id="{C97880AC-F6C0-764F-BA34-475B84B1818E}"/>
              </a:ext>
            </a:extLst>
          </p:cNvPr>
          <p:cNvSpPr/>
          <p:nvPr/>
        </p:nvSpPr>
        <p:spPr>
          <a:xfrm>
            <a:off x="6210300" y="2064544"/>
            <a:ext cx="2800350" cy="330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Continuous</a:t>
            </a:r>
          </a:p>
          <a:p>
            <a:pPr algn="ctr"/>
            <a:r>
              <a:rPr lang="en-US" sz="2800" dirty="0">
                <a:latin typeface="Times New Roman" panose="02020603050405020304" pitchFamily="18" charset="0"/>
                <a:cs typeface="Times New Roman" panose="02020603050405020304" pitchFamily="18" charset="0"/>
              </a:rPr>
              <a:t> Delivery</a:t>
            </a:r>
          </a:p>
        </p:txBody>
      </p:sp>
      <p:sp>
        <p:nvSpPr>
          <p:cNvPr id="7" name="Rectangle 6">
            <a:extLst>
              <a:ext uri="{FF2B5EF4-FFF2-40B4-BE49-F238E27FC236}">
                <a16:creationId xmlns:a16="http://schemas.microsoft.com/office/drawing/2014/main" id="{3E4D6171-EA6C-FC4F-8AE6-F99F4E14A863}"/>
              </a:ext>
            </a:extLst>
          </p:cNvPr>
          <p:cNvSpPr/>
          <p:nvPr/>
        </p:nvSpPr>
        <p:spPr>
          <a:xfrm>
            <a:off x="9124950" y="2064544"/>
            <a:ext cx="2762250" cy="330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Continuous Deployment</a:t>
            </a:r>
          </a:p>
        </p:txBody>
      </p:sp>
    </p:spTree>
    <p:extLst>
      <p:ext uri="{BB962C8B-B14F-4D97-AF65-F5344CB8AC3E}">
        <p14:creationId xmlns:p14="http://schemas.microsoft.com/office/powerpoint/2010/main" val="342020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FED07B95-DBB4-47D0-B6CF-0DFF8542A775}"/>
              </a:ext>
            </a:extLst>
          </p:cNvPr>
          <p:cNvGraphicFramePr>
            <a:graphicFrameLocks noGrp="1"/>
          </p:cNvGraphicFramePr>
          <p:nvPr>
            <p:ph idx="1"/>
            <p:extLst>
              <p:ext uri="{D42A27DB-BD31-4B8C-83A1-F6EECF244321}">
                <p14:modId xmlns:p14="http://schemas.microsoft.com/office/powerpoint/2010/main" val="347403477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39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8AE4-4FF9-2D41-91C9-F341AA279F60}"/>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CI/CD Pipeline (Jenkins)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AA1B63-50F4-4B41-B41C-5BA13E2E072E}"/>
              </a:ext>
            </a:extLst>
          </p:cNvPr>
          <p:cNvSpPr txBox="1"/>
          <p:nvPr/>
        </p:nvSpPr>
        <p:spPr>
          <a:xfrm>
            <a:off x="1295400" y="1619778"/>
            <a:ext cx="10041467" cy="5755422"/>
          </a:xfrm>
          <a:prstGeom prst="rect">
            <a:avLst/>
          </a:prstGeom>
          <a:noFill/>
        </p:spPr>
        <p:txBody>
          <a:bodyPr wrap="square" rtlCol="0">
            <a:spAutoFit/>
          </a:bodyPr>
          <a:lstStyle/>
          <a:p>
            <a:r>
              <a:rPr lang="en-US" sz="4400" b="1" dirty="0"/>
              <a:t>                         Before CI/CD</a:t>
            </a:r>
          </a:p>
          <a:p>
            <a:endParaRPr lang="en-US" b="1" dirty="0"/>
          </a:p>
          <a:p>
            <a:endParaRPr lang="en-US" b="1" dirty="0"/>
          </a:p>
          <a:p>
            <a:endParaRPr lang="en-US" b="1" dirty="0"/>
          </a:p>
          <a:p>
            <a:endParaRPr lang="en-US" b="1" dirty="0"/>
          </a:p>
          <a:p>
            <a:endParaRPr lang="en-US" b="1" dirty="0"/>
          </a:p>
          <a:p>
            <a:r>
              <a:rPr lang="en-US" b="1" dirty="0"/>
              <a:t>                                                                                                                                INTEGRATION</a:t>
            </a:r>
          </a:p>
          <a:p>
            <a:endParaRPr lang="en-US" b="1" dirty="0"/>
          </a:p>
          <a:p>
            <a:endParaRPr lang="en-US" b="1" dirty="0"/>
          </a:p>
          <a:p>
            <a:r>
              <a:rPr lang="en-US" b="1" dirty="0"/>
              <a:t>                         REPOSITORY</a:t>
            </a:r>
          </a:p>
          <a:p>
            <a:r>
              <a:rPr lang="en-US" b="1" dirty="0"/>
              <a:t>                                (GIT)</a:t>
            </a:r>
          </a:p>
          <a:p>
            <a:endParaRPr lang="en-US" b="1" dirty="0"/>
          </a:p>
          <a:p>
            <a:endParaRPr lang="en-US" b="1" dirty="0"/>
          </a:p>
          <a:p>
            <a:endParaRPr lang="en-US" b="1" dirty="0"/>
          </a:p>
          <a:p>
            <a:r>
              <a:rPr lang="en-US" b="1" dirty="0"/>
              <a:t>                                                                                                                        </a:t>
            </a:r>
          </a:p>
          <a:p>
            <a:r>
              <a:rPr lang="en-US" b="1" dirty="0"/>
              <a:t>                                                                                                                                        TESTING</a:t>
            </a:r>
          </a:p>
          <a:p>
            <a:endParaRPr lang="en-US" b="1" dirty="0"/>
          </a:p>
          <a:p>
            <a:endParaRPr lang="en-US" b="1" dirty="0"/>
          </a:p>
          <a:p>
            <a:endParaRPr lang="en-US" b="1" dirty="0"/>
          </a:p>
        </p:txBody>
      </p:sp>
      <p:pic>
        <p:nvPicPr>
          <p:cNvPr id="5" name="Graphic 4" descr="Woman with solid fill">
            <a:extLst>
              <a:ext uri="{FF2B5EF4-FFF2-40B4-BE49-F238E27FC236}">
                <a16:creationId xmlns:a16="http://schemas.microsoft.com/office/drawing/2014/main" id="{CB041903-93D4-8A46-837F-FE5E03E77A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3660245"/>
            <a:ext cx="914400" cy="914400"/>
          </a:xfrm>
          <a:prstGeom prst="rect">
            <a:avLst/>
          </a:prstGeom>
        </p:spPr>
      </p:pic>
      <p:pic>
        <p:nvPicPr>
          <p:cNvPr id="6" name="Graphic 5" descr="Woman with solid fill">
            <a:extLst>
              <a:ext uri="{FF2B5EF4-FFF2-40B4-BE49-F238E27FC236}">
                <a16:creationId xmlns:a16="http://schemas.microsoft.com/office/drawing/2014/main" id="{633FE890-49BB-4C4D-8477-2FBC2CA61B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2514600"/>
            <a:ext cx="914400" cy="914400"/>
          </a:xfrm>
          <a:prstGeom prst="rect">
            <a:avLst/>
          </a:prstGeom>
        </p:spPr>
      </p:pic>
      <p:pic>
        <p:nvPicPr>
          <p:cNvPr id="7" name="Graphic 6" descr="Woman with solid fill">
            <a:extLst>
              <a:ext uri="{FF2B5EF4-FFF2-40B4-BE49-F238E27FC236}">
                <a16:creationId xmlns:a16="http://schemas.microsoft.com/office/drawing/2014/main" id="{46F67F21-F87A-914E-A149-1FDFD5AA2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4855897"/>
            <a:ext cx="914400" cy="914400"/>
          </a:xfrm>
          <a:prstGeom prst="rect">
            <a:avLst/>
          </a:prstGeom>
        </p:spPr>
      </p:pic>
      <p:sp>
        <p:nvSpPr>
          <p:cNvPr id="8" name="Frame 7">
            <a:extLst>
              <a:ext uri="{FF2B5EF4-FFF2-40B4-BE49-F238E27FC236}">
                <a16:creationId xmlns:a16="http://schemas.microsoft.com/office/drawing/2014/main" id="{5BEE8191-EDD2-C94F-96BB-7C2F26B8AAF7}"/>
              </a:ext>
            </a:extLst>
          </p:cNvPr>
          <p:cNvSpPr/>
          <p:nvPr/>
        </p:nvSpPr>
        <p:spPr>
          <a:xfrm>
            <a:off x="1989666" y="3016251"/>
            <a:ext cx="2612814" cy="236775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62F5961-D460-4941-BAAC-7097180F8871}"/>
              </a:ext>
            </a:extLst>
          </p:cNvPr>
          <p:cNvSpPr/>
          <p:nvPr/>
        </p:nvSpPr>
        <p:spPr>
          <a:xfrm>
            <a:off x="7425268" y="3418433"/>
            <a:ext cx="2777066" cy="7450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DAFA8522-63F2-0B4D-99DF-A57F0E166443}"/>
              </a:ext>
            </a:extLst>
          </p:cNvPr>
          <p:cNvSpPr/>
          <p:nvPr/>
        </p:nvSpPr>
        <p:spPr>
          <a:xfrm>
            <a:off x="7509933" y="5891244"/>
            <a:ext cx="2777066" cy="7450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4BE905EC-49F8-0940-A62A-1D19413E85FA}"/>
              </a:ext>
            </a:extLst>
          </p:cNvPr>
          <p:cNvCxnSpPr/>
          <p:nvPr/>
        </p:nvCxnSpPr>
        <p:spPr>
          <a:xfrm>
            <a:off x="1058333" y="265522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4E7B68-355D-AD4C-9A9D-9E5D23262F5D}"/>
              </a:ext>
            </a:extLst>
          </p:cNvPr>
          <p:cNvCxnSpPr>
            <a:cxnSpLocks/>
            <a:stCxn id="5" idx="3"/>
          </p:cNvCxnSpPr>
          <p:nvPr/>
        </p:nvCxnSpPr>
        <p:spPr>
          <a:xfrm>
            <a:off x="1295400" y="411744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8FEF2F-6F0D-1548-93C4-A1002CB2A1E5}"/>
              </a:ext>
            </a:extLst>
          </p:cNvPr>
          <p:cNvCxnSpPr>
            <a:cxnSpLocks/>
          </p:cNvCxnSpPr>
          <p:nvPr/>
        </p:nvCxnSpPr>
        <p:spPr>
          <a:xfrm flipV="1">
            <a:off x="1066800" y="4574645"/>
            <a:ext cx="905933" cy="73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365C0A-E458-664E-BC78-FAFA5999F285}"/>
              </a:ext>
            </a:extLst>
          </p:cNvPr>
          <p:cNvCxnSpPr/>
          <p:nvPr/>
        </p:nvCxnSpPr>
        <p:spPr>
          <a:xfrm>
            <a:off x="4792133" y="3429000"/>
            <a:ext cx="2421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A9E632-8515-4D4B-B997-98CDC6550659}"/>
              </a:ext>
            </a:extLst>
          </p:cNvPr>
          <p:cNvCxnSpPr>
            <a:cxnSpLocks/>
          </p:cNvCxnSpPr>
          <p:nvPr/>
        </p:nvCxnSpPr>
        <p:spPr>
          <a:xfrm>
            <a:off x="8788400" y="4117445"/>
            <a:ext cx="0" cy="165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rved Down Arrow 36">
            <a:extLst>
              <a:ext uri="{FF2B5EF4-FFF2-40B4-BE49-F238E27FC236}">
                <a16:creationId xmlns:a16="http://schemas.microsoft.com/office/drawing/2014/main" id="{76D501B0-5326-5743-9069-DA4A3F2012E5}"/>
              </a:ext>
            </a:extLst>
          </p:cNvPr>
          <p:cNvSpPr/>
          <p:nvPr/>
        </p:nvSpPr>
        <p:spPr>
          <a:xfrm rot="10800000">
            <a:off x="982135" y="5891244"/>
            <a:ext cx="621453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 name="Graphic 39" descr="Document outline">
            <a:extLst>
              <a:ext uri="{FF2B5EF4-FFF2-40B4-BE49-F238E27FC236}">
                <a16:creationId xmlns:a16="http://schemas.microsoft.com/office/drawing/2014/main" id="{CE8E830E-F8F8-754D-B6B6-530041843A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31863" y="3593856"/>
            <a:ext cx="1353820" cy="683155"/>
          </a:xfrm>
          <a:prstGeom prst="rect">
            <a:avLst/>
          </a:prstGeom>
        </p:spPr>
      </p:pic>
    </p:spTree>
    <p:extLst>
      <p:ext uri="{BB962C8B-B14F-4D97-AF65-F5344CB8AC3E}">
        <p14:creationId xmlns:p14="http://schemas.microsoft.com/office/powerpoint/2010/main" val="23024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8AE4-4FF9-2D41-91C9-F341AA279F60}"/>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CI/CD Pipeline (Jenkins)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AA1B63-50F4-4B41-B41C-5BA13E2E072E}"/>
              </a:ext>
            </a:extLst>
          </p:cNvPr>
          <p:cNvSpPr txBox="1"/>
          <p:nvPr/>
        </p:nvSpPr>
        <p:spPr>
          <a:xfrm>
            <a:off x="1490870" y="1544903"/>
            <a:ext cx="9977070" cy="5909310"/>
          </a:xfrm>
          <a:prstGeom prst="rect">
            <a:avLst/>
          </a:prstGeom>
          <a:noFill/>
        </p:spPr>
        <p:txBody>
          <a:bodyPr wrap="square" rtlCol="0">
            <a:spAutoFit/>
          </a:bodyPr>
          <a:lstStyle/>
          <a:p>
            <a:r>
              <a:rPr lang="en-US" sz="4400" b="1" dirty="0"/>
              <a:t>After. CI/CD</a:t>
            </a:r>
          </a:p>
          <a:p>
            <a:r>
              <a:rPr lang="en-US" b="1" dirty="0"/>
              <a:t>                                                           Pulled towards CI Server</a:t>
            </a:r>
          </a:p>
          <a:p>
            <a:endParaRPr lang="en-US" b="1" dirty="0"/>
          </a:p>
          <a:p>
            <a:endParaRPr lang="en-US" b="1" dirty="0"/>
          </a:p>
          <a:p>
            <a:endParaRPr lang="en-US" b="1" dirty="0"/>
          </a:p>
          <a:p>
            <a:endParaRPr lang="en-US" b="1" dirty="0"/>
          </a:p>
          <a:p>
            <a:r>
              <a:rPr lang="en-US" b="1" dirty="0"/>
              <a:t>                                                                                                                                </a:t>
            </a:r>
          </a:p>
          <a:p>
            <a:endParaRPr lang="en-US" b="1" dirty="0"/>
          </a:p>
          <a:p>
            <a:r>
              <a:rPr lang="en-US" b="1" dirty="0"/>
              <a:t>                         Source Code</a:t>
            </a:r>
          </a:p>
          <a:p>
            <a:r>
              <a:rPr lang="en-US" b="1" dirty="0"/>
              <a:t>                         REPOSITORY</a:t>
            </a:r>
          </a:p>
          <a:p>
            <a:r>
              <a:rPr lang="en-US" b="1" dirty="0"/>
              <a:t>                                (GIT)                                                      BUILD                           TEST                         DEPLOY</a:t>
            </a:r>
          </a:p>
          <a:p>
            <a:endParaRPr lang="en-US" b="1" dirty="0"/>
          </a:p>
          <a:p>
            <a:endParaRPr lang="en-US" b="1" dirty="0"/>
          </a:p>
          <a:p>
            <a:endParaRPr lang="en-US" b="1" dirty="0"/>
          </a:p>
          <a:p>
            <a:r>
              <a:rPr lang="en-US" b="1" dirty="0"/>
              <a:t>                                                                                                                        </a:t>
            </a:r>
          </a:p>
          <a:p>
            <a:r>
              <a:rPr lang="en-US" b="1" dirty="0"/>
              <a:t>                                    Notify Success/ Failure                                                 </a:t>
            </a:r>
            <a:r>
              <a:rPr lang="en-US" sz="2800" b="1" dirty="0">
                <a:latin typeface="Algerian" pitchFamily="82" charset="77"/>
              </a:rPr>
              <a:t>C I Server                                                                                                    </a:t>
            </a:r>
          </a:p>
          <a:p>
            <a:endParaRPr lang="en-US" b="1" dirty="0"/>
          </a:p>
          <a:p>
            <a:endParaRPr lang="en-US" b="1" dirty="0"/>
          </a:p>
          <a:p>
            <a:endParaRPr lang="en-US" b="1" dirty="0"/>
          </a:p>
        </p:txBody>
      </p:sp>
      <p:pic>
        <p:nvPicPr>
          <p:cNvPr id="5" name="Graphic 4" descr="Woman with solid fill">
            <a:extLst>
              <a:ext uri="{FF2B5EF4-FFF2-40B4-BE49-F238E27FC236}">
                <a16:creationId xmlns:a16="http://schemas.microsoft.com/office/drawing/2014/main" id="{CB041903-93D4-8A46-837F-FE5E03E77A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3660245"/>
            <a:ext cx="914400" cy="914400"/>
          </a:xfrm>
          <a:prstGeom prst="rect">
            <a:avLst/>
          </a:prstGeom>
        </p:spPr>
      </p:pic>
      <p:pic>
        <p:nvPicPr>
          <p:cNvPr id="6" name="Graphic 5" descr="Woman with solid fill">
            <a:extLst>
              <a:ext uri="{FF2B5EF4-FFF2-40B4-BE49-F238E27FC236}">
                <a16:creationId xmlns:a16="http://schemas.microsoft.com/office/drawing/2014/main" id="{633FE890-49BB-4C4D-8477-2FBC2CA61B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2514600"/>
            <a:ext cx="914400" cy="914400"/>
          </a:xfrm>
          <a:prstGeom prst="rect">
            <a:avLst/>
          </a:prstGeom>
        </p:spPr>
      </p:pic>
      <p:pic>
        <p:nvPicPr>
          <p:cNvPr id="7" name="Graphic 6" descr="Woman with solid fill">
            <a:extLst>
              <a:ext uri="{FF2B5EF4-FFF2-40B4-BE49-F238E27FC236}">
                <a16:creationId xmlns:a16="http://schemas.microsoft.com/office/drawing/2014/main" id="{46F67F21-F87A-914E-A149-1FDFD5AA2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4855897"/>
            <a:ext cx="914400" cy="914400"/>
          </a:xfrm>
          <a:prstGeom prst="rect">
            <a:avLst/>
          </a:prstGeom>
        </p:spPr>
      </p:pic>
      <p:sp>
        <p:nvSpPr>
          <p:cNvPr id="8" name="Frame 7">
            <a:extLst>
              <a:ext uri="{FF2B5EF4-FFF2-40B4-BE49-F238E27FC236}">
                <a16:creationId xmlns:a16="http://schemas.microsoft.com/office/drawing/2014/main" id="{5BEE8191-EDD2-C94F-96BB-7C2F26B8AAF7}"/>
              </a:ext>
            </a:extLst>
          </p:cNvPr>
          <p:cNvSpPr/>
          <p:nvPr/>
        </p:nvSpPr>
        <p:spPr>
          <a:xfrm>
            <a:off x="1989666" y="3016251"/>
            <a:ext cx="2612814" cy="236775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62F5961-D460-4941-BAAC-7097180F8871}"/>
              </a:ext>
            </a:extLst>
          </p:cNvPr>
          <p:cNvSpPr/>
          <p:nvPr/>
        </p:nvSpPr>
        <p:spPr>
          <a:xfrm>
            <a:off x="5990007" y="3037411"/>
            <a:ext cx="6041125" cy="256751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4BE905EC-49F8-0940-A62A-1D19413E85FA}"/>
              </a:ext>
            </a:extLst>
          </p:cNvPr>
          <p:cNvCxnSpPr/>
          <p:nvPr/>
        </p:nvCxnSpPr>
        <p:spPr>
          <a:xfrm>
            <a:off x="1058333" y="265522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4E7B68-355D-AD4C-9A9D-9E5D23262F5D}"/>
              </a:ext>
            </a:extLst>
          </p:cNvPr>
          <p:cNvCxnSpPr>
            <a:cxnSpLocks/>
            <a:stCxn id="5" idx="3"/>
          </p:cNvCxnSpPr>
          <p:nvPr/>
        </p:nvCxnSpPr>
        <p:spPr>
          <a:xfrm>
            <a:off x="1295400" y="411744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8FEF2F-6F0D-1548-93C4-A1002CB2A1E5}"/>
              </a:ext>
            </a:extLst>
          </p:cNvPr>
          <p:cNvCxnSpPr>
            <a:cxnSpLocks/>
          </p:cNvCxnSpPr>
          <p:nvPr/>
        </p:nvCxnSpPr>
        <p:spPr>
          <a:xfrm flipV="1">
            <a:off x="1066800" y="4574645"/>
            <a:ext cx="905933" cy="73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365C0A-E458-664E-BC78-FAFA5999F285}"/>
              </a:ext>
            </a:extLst>
          </p:cNvPr>
          <p:cNvCxnSpPr/>
          <p:nvPr/>
        </p:nvCxnSpPr>
        <p:spPr>
          <a:xfrm>
            <a:off x="3568540" y="4012306"/>
            <a:ext cx="2421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rved Down Arrow 36">
            <a:extLst>
              <a:ext uri="{FF2B5EF4-FFF2-40B4-BE49-F238E27FC236}">
                <a16:creationId xmlns:a16="http://schemas.microsoft.com/office/drawing/2014/main" id="{76D501B0-5326-5743-9069-DA4A3F2012E5}"/>
              </a:ext>
            </a:extLst>
          </p:cNvPr>
          <p:cNvSpPr/>
          <p:nvPr/>
        </p:nvSpPr>
        <p:spPr>
          <a:xfrm rot="10800000">
            <a:off x="982135" y="5891244"/>
            <a:ext cx="621453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Graphic 10" descr="Document outline">
            <a:extLst>
              <a:ext uri="{FF2B5EF4-FFF2-40B4-BE49-F238E27FC236}">
                <a16:creationId xmlns:a16="http://schemas.microsoft.com/office/drawing/2014/main" id="{B7F93D40-9875-5D44-82AC-346E279E84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998" y="3333766"/>
            <a:ext cx="678540" cy="678540"/>
          </a:xfrm>
          <a:prstGeom prst="rect">
            <a:avLst/>
          </a:prstGeom>
        </p:spPr>
      </p:pic>
      <p:pic>
        <p:nvPicPr>
          <p:cNvPr id="15" name="Graphic 14" descr="Document outline">
            <a:extLst>
              <a:ext uri="{FF2B5EF4-FFF2-40B4-BE49-F238E27FC236}">
                <a16:creationId xmlns:a16="http://schemas.microsoft.com/office/drawing/2014/main" id="{3FF2B0E1-3761-B945-AD2A-D66588E7C6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171" y="3310937"/>
            <a:ext cx="701369" cy="701369"/>
          </a:xfrm>
          <a:prstGeom prst="rect">
            <a:avLst/>
          </a:prstGeom>
        </p:spPr>
      </p:pic>
      <p:pic>
        <p:nvPicPr>
          <p:cNvPr id="18" name="Graphic 17" descr="Document outline">
            <a:extLst>
              <a:ext uri="{FF2B5EF4-FFF2-40B4-BE49-F238E27FC236}">
                <a16:creationId xmlns:a16="http://schemas.microsoft.com/office/drawing/2014/main" id="{74D56621-247E-9943-AAC8-581F2A5172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1178" y="3285733"/>
            <a:ext cx="726574" cy="726574"/>
          </a:xfrm>
          <a:prstGeom prst="rect">
            <a:avLst/>
          </a:prstGeom>
        </p:spPr>
      </p:pic>
      <p:pic>
        <p:nvPicPr>
          <p:cNvPr id="22" name="Graphic 21" descr="Paper outline">
            <a:extLst>
              <a:ext uri="{FF2B5EF4-FFF2-40B4-BE49-F238E27FC236}">
                <a16:creationId xmlns:a16="http://schemas.microsoft.com/office/drawing/2014/main" id="{B4FC8175-FBF0-424B-97EE-EEDA128EC3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12508" y="3307716"/>
            <a:ext cx="1422719" cy="1422719"/>
          </a:xfrm>
          <a:prstGeom prst="rect">
            <a:avLst/>
          </a:prstGeom>
        </p:spPr>
      </p:pic>
      <p:pic>
        <p:nvPicPr>
          <p:cNvPr id="24" name="Graphic 23" descr="Clipboard Mixed with solid fill">
            <a:extLst>
              <a:ext uri="{FF2B5EF4-FFF2-40B4-BE49-F238E27FC236}">
                <a16:creationId xmlns:a16="http://schemas.microsoft.com/office/drawing/2014/main" id="{B8101AC2-2B8E-F346-A68F-F81F1035DB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72909" y="3336411"/>
            <a:ext cx="1422720" cy="1422720"/>
          </a:xfrm>
          <a:prstGeom prst="rect">
            <a:avLst/>
          </a:prstGeom>
        </p:spPr>
      </p:pic>
      <p:pic>
        <p:nvPicPr>
          <p:cNvPr id="28" name="Graphic 27" descr="Server outline">
            <a:extLst>
              <a:ext uri="{FF2B5EF4-FFF2-40B4-BE49-F238E27FC236}">
                <a16:creationId xmlns:a16="http://schemas.microsoft.com/office/drawing/2014/main" id="{EB5B79C0-B5E6-6641-B2DC-B077EE6CDA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48609" y="3218921"/>
            <a:ext cx="1667931" cy="1667931"/>
          </a:xfrm>
          <a:prstGeom prst="rect">
            <a:avLst/>
          </a:prstGeom>
        </p:spPr>
      </p:pic>
      <p:sp>
        <p:nvSpPr>
          <p:cNvPr id="4" name="Curved Down Arrow 3">
            <a:extLst>
              <a:ext uri="{FF2B5EF4-FFF2-40B4-BE49-F238E27FC236}">
                <a16:creationId xmlns:a16="http://schemas.microsoft.com/office/drawing/2014/main" id="{64D4D727-A72C-8C47-BFE7-C519F904AC27}"/>
              </a:ext>
            </a:extLst>
          </p:cNvPr>
          <p:cNvSpPr/>
          <p:nvPr/>
        </p:nvSpPr>
        <p:spPr>
          <a:xfrm>
            <a:off x="3471178" y="2514600"/>
            <a:ext cx="6177431" cy="5016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442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595</Words>
  <Application>Microsoft Macintosh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Bradley Hand ITC</vt:lpstr>
      <vt:lpstr>Calibri</vt:lpstr>
      <vt:lpstr>Calibri Light</vt:lpstr>
      <vt:lpstr>Times New Roman</vt:lpstr>
      <vt:lpstr>Office Theme</vt:lpstr>
      <vt:lpstr>Course Name : DevOps</vt:lpstr>
      <vt:lpstr>List of Content</vt:lpstr>
      <vt:lpstr>DevOps Main Objective</vt:lpstr>
      <vt:lpstr>Introduction to DevOps</vt:lpstr>
      <vt:lpstr>Waterfall and Agile methodology</vt:lpstr>
      <vt:lpstr>DevOps Stages</vt:lpstr>
      <vt:lpstr>PowerPoint Presentation</vt:lpstr>
      <vt:lpstr>CI/CD Pipeline (Jenkins) </vt:lpstr>
      <vt:lpstr>CI/CD Pipeline (Jenkins) </vt:lpstr>
      <vt:lpstr>PowerPoint Presentation</vt:lpstr>
      <vt:lpstr>                         CICD PIPELINE</vt:lpstr>
      <vt:lpstr>PowerPoint Presentation</vt:lpstr>
      <vt:lpstr>PowerPoint Presentation</vt:lpstr>
      <vt:lpstr>What is Jenkins</vt:lpstr>
      <vt:lpstr>Virtualization and VM’s</vt:lpstr>
      <vt:lpstr>Containerization and Containers</vt:lpstr>
      <vt:lpstr>What is a Docker?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vaishalimadaan.cse@gmail.com</dc:creator>
  <cp:lastModifiedBy>vaishalimadaan.cse@gmail.com</cp:lastModifiedBy>
  <cp:revision>15</cp:revision>
  <dcterms:created xsi:type="dcterms:W3CDTF">2021-08-11T08:21:03Z</dcterms:created>
  <dcterms:modified xsi:type="dcterms:W3CDTF">2021-08-25T06:49:20Z</dcterms:modified>
</cp:coreProperties>
</file>