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6d07e2d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6d07e2d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3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1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4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47" name="Google Shape;47;p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4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51" name="Google Shape;51;p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4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428" y="843108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Online Food delivery system</a:t>
            </a:r>
            <a:br>
              <a:rPr lang="en"/>
            </a:br>
            <a:r>
              <a:rPr lang="en"/>
              <a:t>UML diagrams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2709300" y="2610900"/>
            <a:ext cx="37254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800"/>
              <a:t>Team Members:</a:t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800"/>
              <a:t>Shreeman R - 18BTRSE025</a:t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800"/>
              <a:t>Srijan Kumar Srivastava - 18BTRSE028</a:t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800"/>
              <a:t>T Aswin Barath - 18BTRSE031</a:t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800"/>
              <a:t>Vyshnav Raj - 18BTRSE033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/>
        </p:nvSpPr>
        <p:spPr>
          <a:xfrm>
            <a:off x="394900" y="2140800"/>
            <a:ext cx="1645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Component diagram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22"/>
          <p:cNvPicPr preferRelativeResize="0"/>
          <p:nvPr/>
        </p:nvPicPr>
        <p:blipFill rotWithShape="1">
          <a:blip r:embed="rId3">
            <a:alphaModFix/>
          </a:blip>
          <a:srcRect b="7497" l="11476" r="11653" t="7206"/>
          <a:stretch/>
        </p:blipFill>
        <p:spPr>
          <a:xfrm>
            <a:off x="2303425" y="329113"/>
            <a:ext cx="6499974" cy="448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/>
        </p:nvSpPr>
        <p:spPr>
          <a:xfrm>
            <a:off x="272675" y="2140800"/>
            <a:ext cx="1636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Deployment diagram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23"/>
          <p:cNvPicPr preferRelativeResize="0"/>
          <p:nvPr/>
        </p:nvPicPr>
        <p:blipFill rotWithShape="1">
          <a:blip r:embed="rId3">
            <a:alphaModFix/>
          </a:blip>
          <a:srcRect b="12303" l="11032" r="11218" t="15363"/>
          <a:stretch/>
        </p:blipFill>
        <p:spPr>
          <a:xfrm>
            <a:off x="1908875" y="752012"/>
            <a:ext cx="6958250" cy="363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250" y="1617150"/>
            <a:ext cx="23739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chemeClr val="dk2"/>
                </a:solidFill>
              </a:rPr>
              <a:t>Use Case Diagram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35" name="Google Shape;13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3150" y="324262"/>
            <a:ext cx="5636374" cy="449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587" y="376288"/>
            <a:ext cx="7809924" cy="43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5"/>
          <p:cNvSpPr txBox="1"/>
          <p:nvPr/>
        </p:nvSpPr>
        <p:spPr>
          <a:xfrm>
            <a:off x="310300" y="2140800"/>
            <a:ext cx="1326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Activity Diagram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255650" y="367950"/>
            <a:ext cx="2118300" cy="44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Logical architecture diagram with UML package diagram notation:</a:t>
            </a:r>
            <a:br>
              <a:rPr lang="en" sz="2000">
                <a:solidFill>
                  <a:schemeClr val="dk2"/>
                </a:solidFill>
              </a:rPr>
            </a:br>
            <a:br>
              <a:rPr lang="en" sz="2000">
                <a:solidFill>
                  <a:schemeClr val="dk2"/>
                </a:solidFill>
              </a:rPr>
            </a:br>
            <a:r>
              <a:rPr lang="en" sz="2000">
                <a:solidFill>
                  <a:schemeClr val="dk2"/>
                </a:solidFill>
              </a:rPr>
              <a:t>1) User interface layer</a:t>
            </a:r>
            <a:br>
              <a:rPr lang="en" sz="2000">
                <a:solidFill>
                  <a:schemeClr val="dk2"/>
                </a:solidFill>
              </a:rPr>
            </a:br>
            <a:r>
              <a:rPr lang="en" sz="2000">
                <a:solidFill>
                  <a:schemeClr val="dk2"/>
                </a:solidFill>
              </a:rPr>
              <a:t>2) Domain Objects layer</a:t>
            </a:r>
            <a:br>
              <a:rPr lang="en" sz="2000">
                <a:solidFill>
                  <a:schemeClr val="dk2"/>
                </a:solidFill>
              </a:rPr>
            </a:br>
            <a:r>
              <a:rPr lang="en" sz="2000">
                <a:solidFill>
                  <a:schemeClr val="dk2"/>
                </a:solidFill>
              </a:rPr>
              <a:t>3) Technical services layer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4300" y="152400"/>
            <a:ext cx="569041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5875" y="237700"/>
            <a:ext cx="4240050" cy="466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7"/>
          <p:cNvSpPr txBox="1"/>
          <p:nvPr/>
        </p:nvSpPr>
        <p:spPr>
          <a:xfrm>
            <a:off x="470150" y="2140800"/>
            <a:ext cx="2275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Communication diagram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8"/>
          <p:cNvPicPr preferRelativeResize="0"/>
          <p:nvPr/>
        </p:nvPicPr>
        <p:blipFill rotWithShape="1">
          <a:blip r:embed="rId3">
            <a:alphaModFix/>
          </a:blip>
          <a:srcRect b="1740" l="9484" r="9451" t="-1740"/>
          <a:stretch/>
        </p:blipFill>
        <p:spPr>
          <a:xfrm>
            <a:off x="2059275" y="238625"/>
            <a:ext cx="6845473" cy="466622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8"/>
          <p:cNvSpPr txBox="1"/>
          <p:nvPr/>
        </p:nvSpPr>
        <p:spPr>
          <a:xfrm>
            <a:off x="376125" y="2140800"/>
            <a:ext cx="1419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Sequence diagram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9"/>
          <p:cNvPicPr preferRelativeResize="0"/>
          <p:nvPr/>
        </p:nvPicPr>
        <p:blipFill rotWithShape="1">
          <a:blip r:embed="rId3">
            <a:alphaModFix/>
          </a:blip>
          <a:srcRect b="0" l="12754" r="8900" t="0"/>
          <a:stretch/>
        </p:blipFill>
        <p:spPr>
          <a:xfrm>
            <a:off x="2397800" y="300863"/>
            <a:ext cx="6328299" cy="454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9"/>
          <p:cNvSpPr txBox="1"/>
          <p:nvPr/>
        </p:nvSpPr>
        <p:spPr>
          <a:xfrm>
            <a:off x="385525" y="2140800"/>
            <a:ext cx="1701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Interaction Overview 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diagram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212" y="238075"/>
            <a:ext cx="8301575" cy="466734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0"/>
          <p:cNvSpPr txBox="1"/>
          <p:nvPr/>
        </p:nvSpPr>
        <p:spPr>
          <a:xfrm>
            <a:off x="421200" y="2140800"/>
            <a:ext cx="1401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Diagram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1"/>
          <p:cNvPicPr preferRelativeResize="0"/>
          <p:nvPr/>
        </p:nvPicPr>
        <p:blipFill rotWithShape="1">
          <a:blip r:embed="rId3">
            <a:alphaModFix/>
          </a:blip>
          <a:srcRect b="2479" l="22374" r="22556" t="2489"/>
          <a:stretch/>
        </p:blipFill>
        <p:spPr>
          <a:xfrm>
            <a:off x="3723625" y="272700"/>
            <a:ext cx="4739176" cy="459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1"/>
          <p:cNvSpPr txBox="1"/>
          <p:nvPr/>
        </p:nvSpPr>
        <p:spPr>
          <a:xfrm>
            <a:off x="488950" y="2048550"/>
            <a:ext cx="2426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 chart diagram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