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70" r:id="rId4"/>
    <p:sldId id="271" r:id="rId5"/>
    <p:sldId id="285" r:id="rId6"/>
    <p:sldId id="256" r:id="rId7"/>
    <p:sldId id="257" r:id="rId8"/>
    <p:sldId id="258" r:id="rId9"/>
    <p:sldId id="272" r:id="rId10"/>
    <p:sldId id="273" r:id="rId11"/>
    <p:sldId id="274" r:id="rId12"/>
    <p:sldId id="275" r:id="rId13"/>
    <p:sldId id="276" r:id="rId14"/>
    <p:sldId id="259" r:id="rId15"/>
    <p:sldId id="260" r:id="rId16"/>
    <p:sldId id="262" r:id="rId17"/>
    <p:sldId id="263" r:id="rId18"/>
    <p:sldId id="26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3395-78DA-4548-8A0D-66E50CEBE647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CE51-3D94-440C-9B0A-8383BA2B1C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1634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History of JAVA: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green project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began in 1991.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Original Language name: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Oak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Name changed to Java.	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JAVA is an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Object Oriented Programming language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created by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James Gosling from Sun Microsystems in 1991. 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first publicly available version of Java (Java 1.0) was released in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1995. Overtime new enhanced versions of Java have been released.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The current version of Java is Java 1.8 (or Java 8).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Write Once, Run Anywhere	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91940" cy="1043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Constants: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Fixed values that do not change during the execution of a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program.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- Numeric Constants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- Character constants</a:t>
            </a: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Integer Constants: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An integer constant refers to a sequence of digits.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Decimal integer consists of a set of digits 0 through 9 preceded by an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optional minus sign. Spaces, commas and non-digit characters are not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allowed between digits.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789, -234, 0, 89777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An Octal integer constant consists of any combination of digits from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the set 0 through 7, with a leading 0.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037, 0, 0567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 sequence of digits preceded by 0x or 0X is an hexadecimal octal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integer.	(e.g.) 0x2, 0xbcd, 0x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831007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Real Constants: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numbers containing fractional parts are called real or floating-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point constants.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0.0083, -0.75, 435.56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 real number may also be expressed in exponential or scientific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notation. 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mantissa	 e	 exponent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mantissa is either a real number in decimal notation or an integer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exponent is an integer with an optional plus or minus sign.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0.65e4, 12e-2, 3.18E3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8500000000 can be represented as 85E8 or 8.5E9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6122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Single Character Constants: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 single character constant contains a single character enclosed with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a pair of single quote marks.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‘5’, ‘X’, ‘;’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String Constants: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Sequence of characters enclosed between double quotes.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	“Hello Java”, “73982”, “?,,,,?”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Boolean Literals: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There are two logical values that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value can have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true or false.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values of true and false do not convert into any numerical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representation.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They can be assigned only to variables declared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used in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expressions with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operators.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369873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Backslash Character Constants (or)  Escape Sequences: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They are used in output methods. Although they consist of two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characters, they are represented as one character.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‘\b’ – Back Space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‘\f’  - form feed		‘\n’  -  new line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‘\r’ – Carriage return	‘\t’  - Horizontal tab	‘\’’   -  Single quote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‘\”’ – Double quote	‘\\’ – backslash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Variables: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is an identifier that denotes a storage location used to store a data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value.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 variable may take different values at different times during the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execution of the program.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Rules: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No special characters allowed except underscore or Dollar sign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* They must not begin with a digit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* Not a keyword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* Variable names can be of any length. Maximum 255 chars.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503820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Data Types: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/>
              <a:t> </a:t>
            </a:r>
            <a:r>
              <a:rPr lang="en-IN" sz="2400" dirty="0" smtClean="0"/>
              <a:t>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nothing but reserved memory locations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store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values. This means that when you create a variable you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reserve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some space in memory.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* Based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 data type of a variable, the operating system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allocates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memory and decides what can be stored in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reserved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memory. Therefore, by assigning different data types to variables,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you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can store integers, decimals, or characters in these variables.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two data types available in Java: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* Primitive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Types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	* Reference/Object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Types (Derived data types)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304150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Primitive Data Types: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/>
              <a:t>b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yte: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Byte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a 8-bit signed two's complement integer.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Minimum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-128 (-2^7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) and Maximum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127.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Default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0.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Byte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used to save space 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place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 integers, since a byte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four times smaller than an int.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byte a = 100 , byte b = -50</a:t>
            </a:r>
          </a:p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short:	*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a 16-bit signed two's complement integer.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Minimum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-32,768 (-2^15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) and Maximum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32,767.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Default value is 0.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Short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can also be used to save memory as byte data type. A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short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is 2 times smaller than an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int.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short s= 10000 , short r = -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20000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:	*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a 32-bit signed two's complement integer.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Min and Max value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is -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2,147,483,648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2,147,483,647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is generally used as the default data type for integral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* Default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0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 = 100000,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b = -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200000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276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u="sng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IN" sz="22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</a:t>
            </a:r>
            <a:r>
              <a:rPr lang="en-IN" sz="22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a 64-bit signed two's complement integer.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Minimum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-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9,223,372,036,854,775,808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Maximum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9,223,372,036,854,775,807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	* Default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0L.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long a = 100000L,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b = -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200000L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u="sng" dirty="0" smtClean="0">
                <a:latin typeface="Times New Roman" pitchFamily="18" charset="0"/>
                <a:cs typeface="Times New Roman" pitchFamily="18" charset="0"/>
              </a:rPr>
              <a:t>float: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Float data type is a single-precision 32-bit floating point.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Used to save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memory in large arrays of floating point numbers.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Default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0.0f.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	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float f1 = 234.5f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u="sng" dirty="0" smtClean="0">
                <a:latin typeface="Times New Roman" pitchFamily="18" charset="0"/>
                <a:cs typeface="Times New Roman" pitchFamily="18" charset="0"/>
              </a:rPr>
              <a:t>double: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double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a double-precision 64-bit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This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generally used as the default data type for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decimal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values.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Default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0.0d.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double d1 =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123.4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u="sng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200" b="1" u="sng" dirty="0" err="1" smtClean="0">
                <a:latin typeface="Times New Roman" pitchFamily="18" charset="0"/>
                <a:cs typeface="Times New Roman" pitchFamily="18" charset="0"/>
              </a:rPr>
              <a:t>oolean</a:t>
            </a:r>
            <a:r>
              <a:rPr lang="en-IN" sz="2200" b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represents one bit of information.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   * There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are only two possible values : true and false.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	   * Default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false.	Example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one =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417"/>
            <a:ext cx="933300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u="sng" dirty="0">
                <a:latin typeface="Times New Roman" pitchFamily="18" charset="0"/>
                <a:cs typeface="Times New Roman" pitchFamily="18" charset="0"/>
              </a:rPr>
              <a:t>char: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char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a single 16-bit Unicode character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(Unicode defines a international character set that can represent all the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characters found in all human languages)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Minimum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'\u0000' (or 0).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Maximum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value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or 65,535.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* Char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 type is used to store any character.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	Example:  char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letterA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='A'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417"/>
            <a:ext cx="9421618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Scope and Lifetime of variables defined within a method: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scope defined by a method begins with its opening curly brace.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If the method has parameters, they too are included within the method’s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scope.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Variables declared inside a scope are not visible to code that is defined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outside the scope.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Thus, when you declare a variable within a scope, you are localizing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that variable and protecting it from unauthorized access and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modification.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Scopes can be nested.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class scope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	public static void main(String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x=10;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if (x==10)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{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y=20;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(x+” “ +y);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y=100;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(y);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417"/>
            <a:ext cx="920046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Variables can be initialized at any point, but are valid only after they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are declared.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count=100; 	// Invalid stat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count;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Variables are created when their scope is entered, and destroyed when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their scope is left. This means that a variable will not hold its value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once it has gone out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of scope.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Although blocks can be nested, you cannot declare a variable to have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the same name as one in an outer scope.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a=1;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		// creates a new scope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a=2;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12642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Java Environment: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includes a large number of development tools and hundreds of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classes and methods.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development tools are part of the system known as Java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Development Kit (JDK) and the classes and methods that are part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of the Java Standard Library (JSL) also known as the API.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JDK consists of Java compiler, JVM and the Java class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libraries.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490034" cy="1024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Java Development Kit: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comes with a collection of tools that are used for developing and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running Java programs.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appletviewer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(for viewing Java Applets) : Enables us to run Java applets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   (without browser).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 Java Compiler):  Java Compiler, which translates Java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sourcecode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files that the interpreter can understand.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java (Java Interpreter): Java Interpreter, which runs applets and applications by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        reading and interpreting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files.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javap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(Java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disassembler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):  which enables us to convert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files into a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    program description.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javah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(for C header files):  Produces header files for use with native methods.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javadoc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(for creating HTML documents): Creates HTML-format documentation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  from Java source code files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jdb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 Java debugger): Java debugger, which helps us to find errors in programs.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6443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JVM: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It is a software implementation of a computer that executes programs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like a real machine.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JVM is written specifically for a specific operating system.</a:t>
            </a:r>
          </a:p>
          <a:p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compiler produces an intermediate code known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a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machine that does not exist.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virtual machine code is not machine specific.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machine specific code is generated by the Java Interpreter by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acting as an intermediary between the virtual machine and real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machine.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JVM interprets this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executes the Java program.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4323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JRE (Java Runtime environment):</a:t>
            </a: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It is an implementation of the Java Virtual Machine which actually executes </a:t>
            </a: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Java programs.</a:t>
            </a:r>
          </a:p>
          <a:p>
            <a:pPr fontAlgn="base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Java Runtime Environment is a plug-in needed for running java programs.</a:t>
            </a:r>
          </a:p>
          <a:p>
            <a:pPr fontAlgn="base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JRE is smaller than the JDK so it needs less Disk space.</a:t>
            </a:r>
          </a:p>
          <a:p>
            <a:pPr fontAlgn="base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* It includes the JVM , Core libraries and other additional components to run </a:t>
            </a: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applications and applets written in Java.</a:t>
            </a:r>
          </a:p>
          <a:p>
            <a:pPr fontAlgn="base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JDK (Java Development Kit):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It is a bundle of software that you can use to develop Java based applications.</a:t>
            </a:r>
          </a:p>
          <a:p>
            <a:pPr fontAlgn="base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Java Development Kit is needed for developing java applications.</a:t>
            </a:r>
          </a:p>
          <a:p>
            <a:pPr fontAlgn="base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JDK needs more Disk space as it contains the JRE along with various </a:t>
            </a: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development tools. </a:t>
            </a:r>
          </a:p>
          <a:p>
            <a:pPr fontAlgn="base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It includes the JRE, set of API classes, Java compiler, Java Interpreter and 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other development tools.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LEXICAL ISSUES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During compilation, the characters in Java source code are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reduced to a series of tokens. The Java compiler recognizes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seven kinds of tokens.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* Whitespace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Identifiers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Keywords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Literals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Comments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Separators and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Operators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Whitespace: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Java is a free-form language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do not need to follow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any indentation rules.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whitespace between each token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Whitespace can be a space, tab or newline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584355" cy="858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Identifiers: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Used for class names, method names and variable names.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Descriptive sequence of uppercase and lowercase letters, numbers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or the underscore and dollar-sign characters.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An identifier must not begin with a number.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Literals: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A constant value in Java is created by using a literal representation.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It can be used anywhere in the program.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(e.g.) Integer Literal: 100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  Floating-point Literal: 98.6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  Character Literal: ‘s’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  String Literal:  “sample”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Comments: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The contents of a comment are ignored by the compiler.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* Improves the readability.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* Single-Line comment, Multi-Line comment and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Documentation comments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59401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Separators: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Few separator operators are (), {}, [], ;, period and comma.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Keywords: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A keyword has a predefined meaning in the language.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Programmers cannot use keywords as names for variables,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methods, classes or as any other identifier.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78319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Command-Line Arguments: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Command line arguments are parameters that are supplied to the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application program at the time of invoking it for execution.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Java programs can receive and use the arguments provided in the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command line.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public static void main(String[]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Any arguments provided in the command line are passed to the array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its elements.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The individual elements of an array are accessed by using an index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or subscript like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]. The value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denotes the position of the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elements inside the array.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69</Words>
  <Application>Microsoft Office PowerPoint</Application>
  <PresentationFormat>On-screen Show (4:3)</PresentationFormat>
  <Paragraphs>368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SANTHOSH</cp:lastModifiedBy>
  <cp:revision>41</cp:revision>
  <dcterms:created xsi:type="dcterms:W3CDTF">2013-07-29T15:03:40Z</dcterms:created>
  <dcterms:modified xsi:type="dcterms:W3CDTF">2019-09-03T13:02:08Z</dcterms:modified>
</cp:coreProperties>
</file>